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4"/>
  </p:sldMasterIdLst>
  <p:notesMasterIdLst>
    <p:notesMasterId r:id="rId42"/>
  </p:notesMasterIdLst>
  <p:handoutMasterIdLst>
    <p:handoutMasterId r:id="rId43"/>
  </p:handoutMasterIdLst>
  <p:sldIdLst>
    <p:sldId id="647" r:id="rId5"/>
    <p:sldId id="696" r:id="rId6"/>
    <p:sldId id="722" r:id="rId7"/>
    <p:sldId id="897" r:id="rId8"/>
    <p:sldId id="898" r:id="rId9"/>
    <p:sldId id="901" r:id="rId10"/>
    <p:sldId id="728" r:id="rId11"/>
    <p:sldId id="865" r:id="rId12"/>
    <p:sldId id="735" r:id="rId13"/>
    <p:sldId id="913" r:id="rId14"/>
    <p:sldId id="912" r:id="rId15"/>
    <p:sldId id="914" r:id="rId16"/>
    <p:sldId id="890" r:id="rId17"/>
    <p:sldId id="900" r:id="rId18"/>
    <p:sldId id="915" r:id="rId19"/>
    <p:sldId id="893" r:id="rId20"/>
    <p:sldId id="895" r:id="rId21"/>
    <p:sldId id="896" r:id="rId22"/>
    <p:sldId id="920" r:id="rId23"/>
    <p:sldId id="899" r:id="rId24"/>
    <p:sldId id="916" r:id="rId25"/>
    <p:sldId id="917" r:id="rId26"/>
    <p:sldId id="918" r:id="rId27"/>
    <p:sldId id="919" r:id="rId28"/>
    <p:sldId id="759" r:id="rId29"/>
    <p:sldId id="765" r:id="rId30"/>
    <p:sldId id="921" r:id="rId31"/>
    <p:sldId id="922" r:id="rId32"/>
    <p:sldId id="923" r:id="rId33"/>
    <p:sldId id="924" r:id="rId34"/>
    <p:sldId id="925" r:id="rId35"/>
    <p:sldId id="926" r:id="rId36"/>
    <p:sldId id="927" r:id="rId37"/>
    <p:sldId id="928" r:id="rId38"/>
    <p:sldId id="929" r:id="rId39"/>
    <p:sldId id="930" r:id="rId40"/>
    <p:sldId id="61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5F3DA7-2A2F-44D8-9B0D-5DA829906879}">
          <p14:sldIdLst>
            <p14:sldId id="647"/>
            <p14:sldId id="696"/>
            <p14:sldId id="722"/>
            <p14:sldId id="897"/>
            <p14:sldId id="898"/>
            <p14:sldId id="901"/>
            <p14:sldId id="728"/>
            <p14:sldId id="865"/>
            <p14:sldId id="735"/>
            <p14:sldId id="913"/>
            <p14:sldId id="912"/>
            <p14:sldId id="914"/>
            <p14:sldId id="890"/>
            <p14:sldId id="900"/>
            <p14:sldId id="915"/>
            <p14:sldId id="893"/>
            <p14:sldId id="895"/>
            <p14:sldId id="896"/>
            <p14:sldId id="920"/>
            <p14:sldId id="899"/>
            <p14:sldId id="916"/>
            <p14:sldId id="917"/>
            <p14:sldId id="918"/>
            <p14:sldId id="919"/>
            <p14:sldId id="759"/>
            <p14:sldId id="765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6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F1BA4F44-7A31-6648-D788-C3EDA2BAFA0C}" name="Jo Donnelly" initials="JD" userId="S::jo.donnelly@clarivate.com::03808bbd-17e3-4c7b-aaaf-885eee687660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5FF"/>
    <a:srgbClr val="16AB03"/>
    <a:srgbClr val="319AF0"/>
    <a:srgbClr val="18A381"/>
    <a:srgbClr val="003F51"/>
    <a:srgbClr val="00DFCB"/>
    <a:srgbClr val="ED5564"/>
    <a:srgbClr val="F2F2F2"/>
    <a:srgbClr val="DFE1E2"/>
    <a:srgbClr val="BA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E4B6A-538A-4C08-A5AB-BE99783FC746}" v="115" dt="2024-08-01T12:03:52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5316" autoAdjust="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outlineViewPr>
    <p:cViewPr>
      <p:scale>
        <a:sx n="33" d="100"/>
        <a:sy n="33" d="100"/>
      </p:scale>
      <p:origin x="0" y="-113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EE617FAD-4F08-4E30-B099-372820617F83}"/>
    <pc:docChg chg="modSld">
      <pc:chgData name="Yoel Kortick" userId="167978f5-7f40-4909-85d5-d4149554ad4e" providerId="ADAL" clId="{EE617FAD-4F08-4E30-B099-372820617F83}" dt="2024-07-22T08:22:33.061" v="0" actId="14734"/>
      <pc:docMkLst>
        <pc:docMk/>
      </pc:docMkLst>
      <pc:sldChg chg="modSp mod">
        <pc:chgData name="Yoel Kortick" userId="167978f5-7f40-4909-85d5-d4149554ad4e" providerId="ADAL" clId="{EE617FAD-4F08-4E30-B099-372820617F83}" dt="2024-07-22T08:22:33.061" v="0" actId="14734"/>
        <pc:sldMkLst>
          <pc:docMk/>
          <pc:sldMk cId="23362046" sldId="762"/>
        </pc:sldMkLst>
        <pc:graphicFrameChg chg="modGraphic">
          <ac:chgData name="Yoel Kortick" userId="167978f5-7f40-4909-85d5-d4149554ad4e" providerId="ADAL" clId="{EE617FAD-4F08-4E30-B099-372820617F83}" dt="2024-07-22T08:22:33.061" v="0" actId="14734"/>
          <ac:graphicFrameMkLst>
            <pc:docMk/>
            <pc:sldMk cId="23362046" sldId="762"/>
            <ac:graphicFrameMk id="6" creationId="{21A1D94E-4131-9E46-511B-66B56A3ACD77}"/>
          </ac:graphicFrameMkLst>
        </pc:graphicFrameChg>
      </pc:sldChg>
    </pc:docChg>
  </pc:docChgLst>
  <pc:docChgLst>
    <pc:chgData name="Yoel Kortick" userId="167978f5-7f40-4909-85d5-d4149554ad4e" providerId="ADAL" clId="{6A0E4B6A-538A-4C08-A5AB-BE99783FC746}"/>
    <pc:docChg chg="undo custSel addSld delSld modSld sldOrd modSection">
      <pc:chgData name="Yoel Kortick" userId="167978f5-7f40-4909-85d5-d4149554ad4e" providerId="ADAL" clId="{6A0E4B6A-538A-4C08-A5AB-BE99783FC746}" dt="2024-08-01T12:03:52.024" v="12736"/>
      <pc:docMkLst>
        <pc:docMk/>
      </pc:docMkLst>
      <pc:sldChg chg="modSp mod">
        <pc:chgData name="Yoel Kortick" userId="167978f5-7f40-4909-85d5-d4149554ad4e" providerId="ADAL" clId="{6A0E4B6A-538A-4C08-A5AB-BE99783FC746}" dt="2024-08-01T05:06:45.353" v="9940" actId="14100"/>
        <pc:sldMkLst>
          <pc:docMk/>
          <pc:sldMk cId="2594056538" sldId="647"/>
        </pc:sldMkLst>
        <pc:spChg chg="mod">
          <ac:chgData name="Yoel Kortick" userId="167978f5-7f40-4909-85d5-d4149554ad4e" providerId="ADAL" clId="{6A0E4B6A-538A-4C08-A5AB-BE99783FC746}" dt="2024-08-01T05:06:45.353" v="9940" actId="14100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6A0E4B6A-538A-4C08-A5AB-BE99783FC746}" dt="2024-08-01T04:05:23.769" v="8032" actId="21"/>
          <ac:spMkLst>
            <pc:docMk/>
            <pc:sldMk cId="2594056538" sldId="647"/>
            <ac:spMk id="21" creationId="{4B557451-4271-4B3E-23ED-1E236F2D7796}"/>
          </ac:spMkLst>
        </pc:spChg>
      </pc:sldChg>
      <pc:sldChg chg="modSp mod">
        <pc:chgData name="Yoel Kortick" userId="167978f5-7f40-4909-85d5-d4149554ad4e" providerId="ADAL" clId="{6A0E4B6A-538A-4C08-A5AB-BE99783FC746}" dt="2024-08-01T05:46:00.926" v="11168" actId="6549"/>
        <pc:sldMkLst>
          <pc:docMk/>
          <pc:sldMk cId="2401584553" sldId="696"/>
        </pc:sldMkLst>
        <pc:spChg chg="mod">
          <ac:chgData name="Yoel Kortick" userId="167978f5-7f40-4909-85d5-d4149554ad4e" providerId="ADAL" clId="{6A0E4B6A-538A-4C08-A5AB-BE99783FC746}" dt="2024-08-01T05:46:00.926" v="11168" actId="6549"/>
          <ac:spMkLst>
            <pc:docMk/>
            <pc:sldMk cId="2401584553" sldId="696"/>
            <ac:spMk id="6" creationId="{65F3B852-286D-55BD-2B1D-F4756EAB082C}"/>
          </ac:spMkLst>
        </pc:spChg>
      </pc:sldChg>
      <pc:sldChg chg="modSp mod">
        <pc:chgData name="Yoel Kortick" userId="167978f5-7f40-4909-85d5-d4149554ad4e" providerId="ADAL" clId="{6A0E4B6A-538A-4C08-A5AB-BE99783FC746}" dt="2024-08-01T04:33:04.676" v="8434"/>
        <pc:sldMkLst>
          <pc:docMk/>
          <pc:sldMk cId="1200987725" sldId="728"/>
        </pc:sldMkLst>
        <pc:spChg chg="mod">
          <ac:chgData name="Yoel Kortick" userId="167978f5-7f40-4909-85d5-d4149554ad4e" providerId="ADAL" clId="{6A0E4B6A-538A-4C08-A5AB-BE99783FC746}" dt="2024-08-01T04:33:04.676" v="8434"/>
          <ac:spMkLst>
            <pc:docMk/>
            <pc:sldMk cId="1200987725" sldId="728"/>
            <ac:spMk id="13" creationId="{F4F9CE6C-EB7E-DBFE-C77E-B97A93A03817}"/>
          </ac:spMkLst>
        </pc:spChg>
      </pc:sldChg>
      <pc:sldChg chg="modSp del mod ord">
        <pc:chgData name="Yoel Kortick" userId="167978f5-7f40-4909-85d5-d4149554ad4e" providerId="ADAL" clId="{6A0E4B6A-538A-4C08-A5AB-BE99783FC746}" dt="2024-08-01T04:31:19.003" v="8432" actId="47"/>
        <pc:sldMkLst>
          <pc:docMk/>
          <pc:sldMk cId="1763485071" sldId="732"/>
        </pc:sldMkLst>
        <pc:spChg chg="mod">
          <ac:chgData name="Yoel Kortick" userId="167978f5-7f40-4909-85d5-d4149554ad4e" providerId="ADAL" clId="{6A0E4B6A-538A-4C08-A5AB-BE99783FC746}" dt="2024-07-28T14:00:18.107" v="1891" actId="20577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40:37.804" v="7387" actId="313"/>
          <ac:spMkLst>
            <pc:docMk/>
            <pc:sldMk cId="1763485071" sldId="732"/>
            <ac:spMk id="11" creationId="{1ACE3884-5DD3-4F86-13C6-FF34F1D35C8C}"/>
          </ac:spMkLst>
        </pc:spChg>
      </pc:sldChg>
      <pc:sldChg chg="addSp delSp modSp mod">
        <pc:chgData name="Yoel Kortick" userId="167978f5-7f40-4909-85d5-d4149554ad4e" providerId="ADAL" clId="{6A0E4B6A-538A-4C08-A5AB-BE99783FC746}" dt="2024-08-01T05:05:13.708" v="9926" actId="14100"/>
        <pc:sldMkLst>
          <pc:docMk/>
          <pc:sldMk cId="3160629959" sldId="735"/>
        </pc:sldMkLst>
        <pc:spChg chg="add del mod">
          <ac:chgData name="Yoel Kortick" userId="167978f5-7f40-4909-85d5-d4149554ad4e" providerId="ADAL" clId="{6A0E4B6A-538A-4C08-A5AB-BE99783FC746}" dt="2024-08-01T04:35:34.873" v="8631" actId="478"/>
          <ac:spMkLst>
            <pc:docMk/>
            <pc:sldMk cId="3160629959" sldId="735"/>
            <ac:spMk id="3" creationId="{823A7345-C733-90DA-DD66-75643C77DD91}"/>
          </ac:spMkLst>
        </pc:spChg>
        <pc:spChg chg="del mod">
          <ac:chgData name="Yoel Kortick" userId="167978f5-7f40-4909-85d5-d4149554ad4e" providerId="ADAL" clId="{6A0E4B6A-538A-4C08-A5AB-BE99783FC746}" dt="2024-08-01T04:35:30.609" v="8629" actId="478"/>
          <ac:spMkLst>
            <pc:docMk/>
            <pc:sldMk cId="3160629959" sldId="735"/>
            <ac:spMk id="4" creationId="{E049EC7A-205B-54DB-3550-AB95FDA75BD2}"/>
          </ac:spMkLst>
        </pc:spChg>
        <pc:spChg chg="add del mod">
          <ac:chgData name="Yoel Kortick" userId="167978f5-7f40-4909-85d5-d4149554ad4e" providerId="ADAL" clId="{6A0E4B6A-538A-4C08-A5AB-BE99783FC746}" dt="2024-08-01T04:35:29.504" v="8628" actId="478"/>
          <ac:spMkLst>
            <pc:docMk/>
            <pc:sldMk cId="3160629959" sldId="735"/>
            <ac:spMk id="6" creationId="{8B683C8B-1796-57E4-EB36-25181015216C}"/>
          </ac:spMkLst>
        </pc:spChg>
        <pc:spChg chg="add del">
          <ac:chgData name="Yoel Kortick" userId="167978f5-7f40-4909-85d5-d4149554ad4e" providerId="ADAL" clId="{6A0E4B6A-538A-4C08-A5AB-BE99783FC746}" dt="2024-08-01T04:35:37.664" v="8633" actId="22"/>
          <ac:spMkLst>
            <pc:docMk/>
            <pc:sldMk cId="3160629959" sldId="735"/>
            <ac:spMk id="8" creationId="{DF6C2619-4181-8BD1-D1C9-6422723C01B4}"/>
          </ac:spMkLst>
        </pc:spChg>
        <pc:spChg chg="mod">
          <ac:chgData name="Yoel Kortick" userId="167978f5-7f40-4909-85d5-d4149554ad4e" providerId="ADAL" clId="{6A0E4B6A-538A-4C08-A5AB-BE99783FC746}" dt="2024-08-01T04:33:04.676" v="8434"/>
          <ac:spMkLst>
            <pc:docMk/>
            <pc:sldMk cId="3160629959" sldId="735"/>
            <ac:spMk id="10" creationId="{4C5297D4-1A90-BA7E-1EA2-3486955EA032}"/>
          </ac:spMkLst>
        </pc:spChg>
        <pc:spChg chg="del mod">
          <ac:chgData name="Yoel Kortick" userId="167978f5-7f40-4909-85d5-d4149554ad4e" providerId="ADAL" clId="{6A0E4B6A-538A-4C08-A5AB-BE99783FC746}" dt="2024-08-01T04:35:32.165" v="8630" actId="478"/>
          <ac:spMkLst>
            <pc:docMk/>
            <pc:sldMk cId="3160629959" sldId="735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05:05:13.708" v="9926" actId="14100"/>
          <ac:spMkLst>
            <pc:docMk/>
            <pc:sldMk cId="3160629959" sldId="735"/>
            <ac:spMk id="13" creationId="{BB3D45D2-2F93-BEE2-A6C9-64179DBEA2A4}"/>
          </ac:spMkLst>
        </pc:spChg>
        <pc:spChg chg="add mod">
          <ac:chgData name="Yoel Kortick" userId="167978f5-7f40-4909-85d5-d4149554ad4e" providerId="ADAL" clId="{6A0E4B6A-538A-4C08-A5AB-BE99783FC746}" dt="2024-08-01T04:35:49.712" v="8635"/>
          <ac:spMkLst>
            <pc:docMk/>
            <pc:sldMk cId="3160629959" sldId="735"/>
            <ac:spMk id="14" creationId="{237E557B-E963-7FB3-8615-85172E0AE6CC}"/>
          </ac:spMkLst>
        </pc:spChg>
        <pc:spChg chg="add mod">
          <ac:chgData name="Yoel Kortick" userId="167978f5-7f40-4909-85d5-d4149554ad4e" providerId="ADAL" clId="{6A0E4B6A-538A-4C08-A5AB-BE99783FC746}" dt="2024-08-01T04:35:49.712" v="8635"/>
          <ac:spMkLst>
            <pc:docMk/>
            <pc:sldMk cId="3160629959" sldId="735"/>
            <ac:spMk id="15" creationId="{159915FD-616B-A448-99CD-BC62DDDE5BED}"/>
          </ac:spMkLst>
        </pc:spChg>
        <pc:picChg chg="del">
          <ac:chgData name="Yoel Kortick" userId="167978f5-7f40-4909-85d5-d4149554ad4e" providerId="ADAL" clId="{6A0E4B6A-538A-4C08-A5AB-BE99783FC746}" dt="2024-07-28T13:43:14.348" v="1519" actId="478"/>
          <ac:picMkLst>
            <pc:docMk/>
            <pc:sldMk cId="3160629959" sldId="735"/>
            <ac:picMk id="3" creationId="{C8AED69E-9D05-2E69-7D86-DBBCAD8DD924}"/>
          </ac:picMkLst>
        </pc:picChg>
        <pc:picChg chg="add del mod ord">
          <ac:chgData name="Yoel Kortick" userId="167978f5-7f40-4909-85d5-d4149554ad4e" providerId="ADAL" clId="{6A0E4B6A-538A-4C08-A5AB-BE99783FC746}" dt="2024-08-01T04:35:28.525" v="8627" actId="478"/>
          <ac:picMkLst>
            <pc:docMk/>
            <pc:sldMk cId="3160629959" sldId="735"/>
            <ac:picMk id="5" creationId="{99ACE92B-56D1-6BE3-1DA8-72C62EBF6A7F}"/>
          </ac:picMkLst>
        </pc:picChg>
        <pc:picChg chg="add mod">
          <ac:chgData name="Yoel Kortick" userId="167978f5-7f40-4909-85d5-d4149554ad4e" providerId="ADAL" clId="{6A0E4B6A-538A-4C08-A5AB-BE99783FC746}" dt="2024-08-01T04:35:49.712" v="8635"/>
          <ac:picMkLst>
            <pc:docMk/>
            <pc:sldMk cId="3160629959" sldId="735"/>
            <ac:picMk id="12" creationId="{4F2F8695-82DE-B1FA-2006-548E395F67EC}"/>
          </ac:picMkLst>
        </pc:picChg>
      </pc:sldChg>
      <pc:sldChg chg="modSp del">
        <pc:chgData name="Yoel Kortick" userId="167978f5-7f40-4909-85d5-d4149554ad4e" providerId="ADAL" clId="{6A0E4B6A-538A-4C08-A5AB-BE99783FC746}" dt="2024-07-28T14:01:16.361" v="1923" actId="47"/>
        <pc:sldMkLst>
          <pc:docMk/>
          <pc:sldMk cId="255888119" sldId="744"/>
        </pc:sldMkLst>
        <pc:spChg chg="mod">
          <ac:chgData name="Yoel Kortick" userId="167978f5-7f40-4909-85d5-d4149554ad4e" providerId="ADAL" clId="{6A0E4B6A-538A-4C08-A5AB-BE99783FC746}" dt="2024-07-28T13:32:13.747" v="597"/>
          <ac:spMkLst>
            <pc:docMk/>
            <pc:sldMk cId="255888119" sldId="744"/>
            <ac:spMk id="10" creationId="{4C5297D4-1A90-BA7E-1EA2-3486955EA032}"/>
          </ac:spMkLst>
        </pc:spChg>
      </pc:sldChg>
      <pc:sldChg chg="modSp mod">
        <pc:chgData name="Yoel Kortick" userId="167978f5-7f40-4909-85d5-d4149554ad4e" providerId="ADAL" clId="{6A0E4B6A-538A-4C08-A5AB-BE99783FC746}" dt="2024-08-01T05:46:19.059" v="11183" actId="20577"/>
        <pc:sldMkLst>
          <pc:docMk/>
          <pc:sldMk cId="205476733" sldId="759"/>
        </pc:sldMkLst>
        <pc:spChg chg="mod">
          <ac:chgData name="Yoel Kortick" userId="167978f5-7f40-4909-85d5-d4149554ad4e" providerId="ADAL" clId="{6A0E4B6A-538A-4C08-A5AB-BE99783FC746}" dt="2024-08-01T05:46:19.059" v="11183" actId="20577"/>
          <ac:spMkLst>
            <pc:docMk/>
            <pc:sldMk cId="205476733" sldId="759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6A0E4B6A-538A-4C08-A5AB-BE99783FC746}" dt="2024-07-28T14:28:39.042" v="2042" actId="47"/>
        <pc:sldMkLst>
          <pc:docMk/>
          <pc:sldMk cId="23362046" sldId="762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23362046" sldId="762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6A0E4B6A-538A-4C08-A5AB-BE99783FC746}" dt="2024-08-01T06:01:58.779" v="11724" actId="11529"/>
        <pc:sldMkLst>
          <pc:docMk/>
          <pc:sldMk cId="912262870" sldId="765"/>
        </pc:sldMkLst>
        <pc:spChg chg="del">
          <ac:chgData name="Yoel Kortick" userId="167978f5-7f40-4909-85d5-d4149554ad4e" providerId="ADAL" clId="{6A0E4B6A-538A-4C08-A5AB-BE99783FC746}" dt="2024-07-28T14:28:46.769" v="2045" actId="478"/>
          <ac:spMkLst>
            <pc:docMk/>
            <pc:sldMk cId="912262870" sldId="765"/>
            <ac:spMk id="2" creationId="{B86A9D2F-02ED-0FEC-601C-1D164B30CB89}"/>
          </ac:spMkLst>
        </pc:spChg>
        <pc:spChg chg="del">
          <ac:chgData name="Yoel Kortick" userId="167978f5-7f40-4909-85d5-d4149554ad4e" providerId="ADAL" clId="{6A0E4B6A-538A-4C08-A5AB-BE99783FC746}" dt="2024-07-28T14:28:47.662" v="2046" actId="478"/>
          <ac:spMkLst>
            <pc:docMk/>
            <pc:sldMk cId="912262870" sldId="765"/>
            <ac:spMk id="3" creationId="{65A28DB1-4DA4-13BA-682C-C7AC649F498A}"/>
          </ac:spMkLst>
        </pc:spChg>
        <pc:spChg chg="add del mod">
          <ac:chgData name="Yoel Kortick" userId="167978f5-7f40-4909-85d5-d4149554ad4e" providerId="ADAL" clId="{6A0E4B6A-538A-4C08-A5AB-BE99783FC746}" dt="2024-08-01T05:49:30.713" v="11221" actId="478"/>
          <ac:spMkLst>
            <pc:docMk/>
            <pc:sldMk cId="912262870" sldId="765"/>
            <ac:spMk id="3" creationId="{91E78931-4970-3ABD-06AA-7FAB34B0E861}"/>
          </ac:spMkLst>
        </pc:spChg>
        <pc:spChg chg="del">
          <ac:chgData name="Yoel Kortick" userId="167978f5-7f40-4909-85d5-d4149554ad4e" providerId="ADAL" clId="{6A0E4B6A-538A-4C08-A5AB-BE99783FC746}" dt="2024-07-28T14:28:45.884" v="2044" actId="478"/>
          <ac:spMkLst>
            <pc:docMk/>
            <pc:sldMk cId="912262870" sldId="765"/>
            <ac:spMk id="4" creationId="{7607213B-A963-BD4C-C936-731C92C95FE4}"/>
          </ac:spMkLst>
        </pc:spChg>
        <pc:spChg chg="add mod">
          <ac:chgData name="Yoel Kortick" userId="167978f5-7f40-4909-85d5-d4149554ad4e" providerId="ADAL" clId="{6A0E4B6A-538A-4C08-A5AB-BE99783FC746}" dt="2024-08-01T05:51:54.248" v="11268" actId="20577"/>
          <ac:spMkLst>
            <pc:docMk/>
            <pc:sldMk cId="912262870" sldId="765"/>
            <ac:spMk id="5" creationId="{D865F65C-1C40-AA3F-9B22-220C3425DD88}"/>
          </ac:spMkLst>
        </pc:spChg>
        <pc:spChg chg="del">
          <ac:chgData name="Yoel Kortick" userId="167978f5-7f40-4909-85d5-d4149554ad4e" providerId="ADAL" clId="{6A0E4B6A-538A-4C08-A5AB-BE99783FC746}" dt="2024-07-28T14:28:48.471" v="2047" actId="478"/>
          <ac:spMkLst>
            <pc:docMk/>
            <pc:sldMk cId="912262870" sldId="765"/>
            <ac:spMk id="6" creationId="{5A871B06-1565-6201-2DBC-0CCC99078A34}"/>
          </ac:spMkLst>
        </pc:spChg>
        <pc:spChg chg="add mod">
          <ac:chgData name="Yoel Kortick" userId="167978f5-7f40-4909-85d5-d4149554ad4e" providerId="ADAL" clId="{6A0E4B6A-538A-4C08-A5AB-BE99783FC746}" dt="2024-08-01T05:53:13.154" v="11305" actId="14100"/>
          <ac:spMkLst>
            <pc:docMk/>
            <pc:sldMk cId="912262870" sldId="765"/>
            <ac:spMk id="6" creationId="{FBA6E0A1-A19B-F671-DDD1-8CB7C57E3AEF}"/>
          </ac:spMkLst>
        </pc:spChg>
        <pc:spChg chg="add mod">
          <ac:chgData name="Yoel Kortick" userId="167978f5-7f40-4909-85d5-d4149554ad4e" providerId="ADAL" clId="{6A0E4B6A-538A-4C08-A5AB-BE99783FC746}" dt="2024-08-01T05:53:21.396" v="11306" actId="14100"/>
          <ac:spMkLst>
            <pc:docMk/>
            <pc:sldMk cId="912262870" sldId="765"/>
            <ac:spMk id="7" creationId="{A8D83C9E-7D6E-B805-55D1-C04F07D2D08A}"/>
          </ac:spMkLst>
        </pc:spChg>
        <pc:spChg chg="add mod">
          <ac:chgData name="Yoel Kortick" userId="167978f5-7f40-4909-85d5-d4149554ad4e" providerId="ADAL" clId="{6A0E4B6A-538A-4C08-A5AB-BE99783FC746}" dt="2024-08-01T06:01:40.978" v="11721" actId="1038"/>
          <ac:spMkLst>
            <pc:docMk/>
            <pc:sldMk cId="912262870" sldId="765"/>
            <ac:spMk id="8" creationId="{451FA9E7-7C3F-8753-5F1A-71B98F98B857}"/>
          </ac:spMkLst>
        </pc:spChg>
        <pc:spChg chg="mod">
          <ac:chgData name="Yoel Kortick" userId="167978f5-7f40-4909-85d5-d4149554ad4e" providerId="ADAL" clId="{6A0E4B6A-538A-4C08-A5AB-BE99783FC746}" dt="2024-08-01T05:49:40.962" v="11238" actId="20577"/>
          <ac:spMkLst>
            <pc:docMk/>
            <pc:sldMk cId="912262870" sldId="765"/>
            <ac:spMk id="10" creationId="{4C5297D4-1A90-BA7E-1EA2-3486955EA032}"/>
          </ac:spMkLst>
        </pc:spChg>
        <pc:spChg chg="del mod">
          <ac:chgData name="Yoel Kortick" userId="167978f5-7f40-4909-85d5-d4149554ad4e" providerId="ADAL" clId="{6A0E4B6A-538A-4C08-A5AB-BE99783FC746}" dt="2024-08-01T05:49:29.156" v="11220" actId="478"/>
          <ac:spMkLst>
            <pc:docMk/>
            <pc:sldMk cId="912262870" sldId="765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06:01:33.708" v="11698" actId="14100"/>
          <ac:spMkLst>
            <pc:docMk/>
            <pc:sldMk cId="912262870" sldId="765"/>
            <ac:spMk id="15" creationId="{1D90489F-4051-87E0-8711-6C21FAF6D6FE}"/>
          </ac:spMkLst>
        </pc:spChg>
        <pc:picChg chg="add del mod">
          <ac:chgData name="Yoel Kortick" userId="167978f5-7f40-4909-85d5-d4149554ad4e" providerId="ADAL" clId="{6A0E4B6A-538A-4C08-A5AB-BE99783FC746}" dt="2024-08-01T05:52:54.717" v="11269" actId="478"/>
          <ac:picMkLst>
            <pc:docMk/>
            <pc:sldMk cId="912262870" sldId="765"/>
            <ac:picMk id="4" creationId="{A81F720D-55C7-AA5E-4C8A-68C7435ACFA5}"/>
          </ac:picMkLst>
        </pc:picChg>
        <pc:picChg chg="del">
          <ac:chgData name="Yoel Kortick" userId="167978f5-7f40-4909-85d5-d4149554ad4e" providerId="ADAL" clId="{6A0E4B6A-538A-4C08-A5AB-BE99783FC746}" dt="2024-07-28T14:28:43.435" v="2043" actId="478"/>
          <ac:picMkLst>
            <pc:docMk/>
            <pc:sldMk cId="912262870" sldId="765"/>
            <ac:picMk id="5" creationId="{C4AAAE9A-9FE4-C5FE-3C2A-A99A7ABE2BEA}"/>
          </ac:picMkLst>
        </pc:picChg>
        <pc:picChg chg="add mod ord">
          <ac:chgData name="Yoel Kortick" userId="167978f5-7f40-4909-85d5-d4149554ad4e" providerId="ADAL" clId="{6A0E4B6A-538A-4C08-A5AB-BE99783FC746}" dt="2024-08-01T05:53:23.498" v="11307" actId="208"/>
          <ac:picMkLst>
            <pc:docMk/>
            <pc:sldMk cId="912262870" sldId="765"/>
            <ac:picMk id="14" creationId="{F48B2317-5880-73DF-67EB-968AF7DCFE0D}"/>
          </ac:picMkLst>
        </pc:picChg>
        <pc:cxnChg chg="add mod">
          <ac:chgData name="Yoel Kortick" userId="167978f5-7f40-4909-85d5-d4149554ad4e" providerId="ADAL" clId="{6A0E4B6A-538A-4C08-A5AB-BE99783FC746}" dt="2024-08-01T06:01:47.345" v="11722" actId="1076"/>
          <ac:cxnSpMkLst>
            <pc:docMk/>
            <pc:sldMk cId="912262870" sldId="765"/>
            <ac:cxnSpMk id="12" creationId="{2CA56D44-FF77-1D9F-0098-4F65DE63A335}"/>
          </ac:cxnSpMkLst>
        </pc:cxnChg>
        <pc:cxnChg chg="add">
          <ac:chgData name="Yoel Kortick" userId="167978f5-7f40-4909-85d5-d4149554ad4e" providerId="ADAL" clId="{6A0E4B6A-538A-4C08-A5AB-BE99783FC746}" dt="2024-08-01T06:01:52.846" v="11723" actId="11529"/>
          <ac:cxnSpMkLst>
            <pc:docMk/>
            <pc:sldMk cId="912262870" sldId="765"/>
            <ac:cxnSpMk id="17" creationId="{417D1054-243A-C968-C245-E9A05766BA8E}"/>
          </ac:cxnSpMkLst>
        </pc:cxnChg>
        <pc:cxnChg chg="add">
          <ac:chgData name="Yoel Kortick" userId="167978f5-7f40-4909-85d5-d4149554ad4e" providerId="ADAL" clId="{6A0E4B6A-538A-4C08-A5AB-BE99783FC746}" dt="2024-08-01T06:01:58.779" v="11724" actId="11529"/>
          <ac:cxnSpMkLst>
            <pc:docMk/>
            <pc:sldMk cId="912262870" sldId="765"/>
            <ac:cxnSpMk id="19" creationId="{A0AB849F-0D46-1572-D9E2-C938D854EC03}"/>
          </ac:cxnSpMkLst>
        </pc:cxnChg>
      </pc:sldChg>
      <pc:sldChg chg="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2013336910" sldId="766"/>
        </pc:sldMkLst>
        <pc:spChg chg="mod">
          <ac:chgData name="Yoel Kortick" userId="167978f5-7f40-4909-85d5-d4149554ad4e" providerId="ADAL" clId="{6A0E4B6A-538A-4C08-A5AB-BE99783FC746}" dt="2024-07-31T10:44:53.007" v="7657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1368566295" sldId="767"/>
        </pc:sldMkLst>
        <pc:spChg chg="mod">
          <ac:chgData name="Yoel Kortick" userId="167978f5-7f40-4909-85d5-d4149554ad4e" providerId="ADAL" clId="{6A0E4B6A-538A-4C08-A5AB-BE99783FC746}" dt="2024-07-31T10:44:58.530" v="7660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11:02.906" v="4273" actId="255"/>
          <ac:spMkLst>
            <pc:docMk/>
            <pc:sldMk cId="1368566295" sldId="767"/>
            <ac:spMk id="11" creationId="{1ACE3884-5DD3-4F86-13C6-FF34F1D35C8C}"/>
          </ac:spMkLst>
        </pc:spChg>
        <pc:spChg chg="del">
          <ac:chgData name="Yoel Kortick" userId="167978f5-7f40-4909-85d5-d4149554ad4e" providerId="ADAL" clId="{6A0E4B6A-538A-4C08-A5AB-BE99783FC746}" dt="2024-07-31T09:09:17.423" v="4258" actId="478"/>
          <ac:spMkLst>
            <pc:docMk/>
            <pc:sldMk cId="1368566295" sldId="767"/>
            <ac:spMk id="14" creationId="{06B42F43-FCE9-5EE2-06A9-D183AD6ED965}"/>
          </ac:spMkLst>
        </pc:spChg>
        <pc:spChg chg="del">
          <ac:chgData name="Yoel Kortick" userId="167978f5-7f40-4909-85d5-d4149554ad4e" providerId="ADAL" clId="{6A0E4B6A-538A-4C08-A5AB-BE99783FC746}" dt="2024-07-31T07:00:06.124" v="4110" actId="478"/>
          <ac:spMkLst>
            <pc:docMk/>
            <pc:sldMk cId="1368566295" sldId="767"/>
            <ac:spMk id="15" creationId="{F55A2D0B-BFD3-CD66-FF41-1B715F0C5B4A}"/>
          </ac:spMkLst>
        </pc:spChg>
        <pc:spChg chg="del">
          <ac:chgData name="Yoel Kortick" userId="167978f5-7f40-4909-85d5-d4149554ad4e" providerId="ADAL" clId="{6A0E4B6A-538A-4C08-A5AB-BE99783FC746}" dt="2024-07-31T09:09:18.494" v="4259" actId="478"/>
          <ac:spMkLst>
            <pc:docMk/>
            <pc:sldMk cId="1368566295" sldId="767"/>
            <ac:spMk id="16" creationId="{E103E719-FFAE-947D-5B84-21046BFD9088}"/>
          </ac:spMkLst>
        </pc:spChg>
        <pc:spChg chg="del">
          <ac:chgData name="Yoel Kortick" userId="167978f5-7f40-4909-85d5-d4149554ad4e" providerId="ADAL" clId="{6A0E4B6A-538A-4C08-A5AB-BE99783FC746}" dt="2024-07-31T07:00:07.085" v="4111" actId="478"/>
          <ac:spMkLst>
            <pc:docMk/>
            <pc:sldMk cId="1368566295" sldId="767"/>
            <ac:spMk id="17" creationId="{9FFC857C-E785-E3DD-DB57-C27F44CC44CF}"/>
          </ac:spMkLst>
        </pc:spChg>
        <pc:picChg chg="add del mod">
          <ac:chgData name="Yoel Kortick" userId="167978f5-7f40-4909-85d5-d4149554ad4e" providerId="ADAL" clId="{6A0E4B6A-538A-4C08-A5AB-BE99783FC746}" dt="2024-07-31T07:06:11.967" v="4256" actId="478"/>
          <ac:picMkLst>
            <pc:docMk/>
            <pc:sldMk cId="1368566295" sldId="767"/>
            <ac:picMk id="3" creationId="{C2C308F4-B347-BBB8-530B-DDB7861B4E67}"/>
          </ac:picMkLst>
        </pc:picChg>
        <pc:picChg chg="del">
          <ac:chgData name="Yoel Kortick" userId="167978f5-7f40-4909-85d5-d4149554ad4e" providerId="ADAL" clId="{6A0E4B6A-538A-4C08-A5AB-BE99783FC746}" dt="2024-07-31T07:07:43.435" v="4257" actId="478"/>
          <ac:picMkLst>
            <pc:docMk/>
            <pc:sldMk cId="1368566295" sldId="767"/>
            <ac:picMk id="6" creationId="{F537C5B0-7896-D63F-4317-28ADAE09DAAF}"/>
          </ac:picMkLst>
        </pc:picChg>
        <pc:picChg chg="del">
          <ac:chgData name="Yoel Kortick" userId="167978f5-7f40-4909-85d5-d4149554ad4e" providerId="ADAL" clId="{6A0E4B6A-538A-4C08-A5AB-BE99783FC746}" dt="2024-07-31T07:00:04.489" v="4109" actId="478"/>
          <ac:picMkLst>
            <pc:docMk/>
            <pc:sldMk cId="1368566295" sldId="767"/>
            <ac:picMk id="13" creationId="{A9433C50-68F8-5D8A-DD7D-317CB95C212B}"/>
          </ac:picMkLst>
        </pc:pic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100619303" sldId="769"/>
        </pc:sldMkLst>
        <pc:spChg chg="del">
          <ac:chgData name="Yoel Kortick" userId="167978f5-7f40-4909-85d5-d4149554ad4e" providerId="ADAL" clId="{6A0E4B6A-538A-4C08-A5AB-BE99783FC746}" dt="2024-07-31T09:21:37.482" v="4363" actId="478"/>
          <ac:spMkLst>
            <pc:docMk/>
            <pc:sldMk cId="100619303" sldId="769"/>
            <ac:spMk id="4" creationId="{7607213B-A963-BD4C-C936-731C92C95FE4}"/>
          </ac:spMkLst>
        </pc:spChg>
        <pc:spChg chg="del">
          <ac:chgData name="Yoel Kortick" userId="167978f5-7f40-4909-85d5-d4149554ad4e" providerId="ADAL" clId="{6A0E4B6A-538A-4C08-A5AB-BE99783FC746}" dt="2024-07-31T09:21:36.628" v="4362" actId="478"/>
          <ac:spMkLst>
            <pc:docMk/>
            <pc:sldMk cId="100619303" sldId="769"/>
            <ac:spMk id="6" creationId="{D877B6DB-8FC1-711E-5470-45127EFAC6BA}"/>
          </ac:spMkLst>
        </pc:spChg>
        <pc:spChg chg="del">
          <ac:chgData name="Yoel Kortick" userId="167978f5-7f40-4909-85d5-d4149554ad4e" providerId="ADAL" clId="{6A0E4B6A-538A-4C08-A5AB-BE99783FC746}" dt="2024-07-31T09:21:38.262" v="4364" actId="478"/>
          <ac:spMkLst>
            <pc:docMk/>
            <pc:sldMk cId="100619303" sldId="769"/>
            <ac:spMk id="7" creationId="{2CADB4BF-784E-7AB4-A997-0F7375129D60}"/>
          </ac:spMkLst>
        </pc:spChg>
        <pc:spChg chg="del">
          <ac:chgData name="Yoel Kortick" userId="167978f5-7f40-4909-85d5-d4149554ad4e" providerId="ADAL" clId="{6A0E4B6A-538A-4C08-A5AB-BE99783FC746}" dt="2024-07-31T09:21:42.110" v="4365" actId="478"/>
          <ac:spMkLst>
            <pc:docMk/>
            <pc:sldMk cId="100619303" sldId="769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100619303" sldId="769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45:14.742" v="4688" actId="14100"/>
          <ac:spMkLst>
            <pc:docMk/>
            <pc:sldMk cId="100619303" sldId="769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09:47:48.722" v="4782" actId="1035"/>
          <ac:spMkLst>
            <pc:docMk/>
            <pc:sldMk cId="100619303" sldId="769"/>
            <ac:spMk id="16" creationId="{8E3A059A-CB1C-09B0-6BA2-4B72ABA8ABBC}"/>
          </ac:spMkLst>
        </pc:spChg>
        <pc:spChg chg="add mod">
          <ac:chgData name="Yoel Kortick" userId="167978f5-7f40-4909-85d5-d4149554ad4e" providerId="ADAL" clId="{6A0E4B6A-538A-4C08-A5AB-BE99783FC746}" dt="2024-07-31T09:47:52.499" v="4783" actId="1076"/>
          <ac:spMkLst>
            <pc:docMk/>
            <pc:sldMk cId="100619303" sldId="769"/>
            <ac:spMk id="17" creationId="{CC805D0C-8A53-CFB6-3E18-56B739982558}"/>
          </ac:spMkLst>
        </pc:spChg>
        <pc:spChg chg="add mod">
          <ac:chgData name="Yoel Kortick" userId="167978f5-7f40-4909-85d5-d4149554ad4e" providerId="ADAL" clId="{6A0E4B6A-538A-4C08-A5AB-BE99783FC746}" dt="2024-07-31T09:47:42.159" v="4773" actId="14100"/>
          <ac:spMkLst>
            <pc:docMk/>
            <pc:sldMk cId="100619303" sldId="769"/>
            <ac:spMk id="18" creationId="{04EA6602-7CEB-1C49-EE97-E426C874C283}"/>
          </ac:spMkLst>
        </pc:spChg>
        <pc:spChg chg="add mod">
          <ac:chgData name="Yoel Kortick" userId="167978f5-7f40-4909-85d5-d4149554ad4e" providerId="ADAL" clId="{6A0E4B6A-538A-4C08-A5AB-BE99783FC746}" dt="2024-07-31T09:47:57.324" v="4784" actId="1076"/>
          <ac:spMkLst>
            <pc:docMk/>
            <pc:sldMk cId="100619303" sldId="769"/>
            <ac:spMk id="19" creationId="{51FB0435-AD3C-BB68-D350-FDE3FE7FBCC4}"/>
          </ac:spMkLst>
        </pc:spChg>
        <pc:spChg chg="add mod">
          <ac:chgData name="Yoel Kortick" userId="167978f5-7f40-4909-85d5-d4149554ad4e" providerId="ADAL" clId="{6A0E4B6A-538A-4C08-A5AB-BE99783FC746}" dt="2024-07-31T09:48:02.382" v="4785" actId="14100"/>
          <ac:spMkLst>
            <pc:docMk/>
            <pc:sldMk cId="100619303" sldId="769"/>
            <ac:spMk id="20" creationId="{E2863CF9-7DDD-11F1-AEC4-CB73361A7840}"/>
          </ac:spMkLst>
        </pc:spChg>
        <pc:spChg chg="add mod">
          <ac:chgData name="Yoel Kortick" userId="167978f5-7f40-4909-85d5-d4149554ad4e" providerId="ADAL" clId="{6A0E4B6A-538A-4C08-A5AB-BE99783FC746}" dt="2024-07-31T09:48:07.283" v="4786" actId="571"/>
          <ac:spMkLst>
            <pc:docMk/>
            <pc:sldMk cId="100619303" sldId="769"/>
            <ac:spMk id="23" creationId="{D72CE3ED-1788-59AE-3047-F3E1945C2368}"/>
          </ac:spMkLst>
        </pc:spChg>
        <pc:spChg chg="add">
          <ac:chgData name="Yoel Kortick" userId="167978f5-7f40-4909-85d5-d4149554ad4e" providerId="ADAL" clId="{6A0E4B6A-538A-4C08-A5AB-BE99783FC746}" dt="2024-07-31T09:54:38.844" v="5118" actId="11529"/>
          <ac:spMkLst>
            <pc:docMk/>
            <pc:sldMk cId="100619303" sldId="769"/>
            <ac:spMk id="24" creationId="{5DC052E1-4B3B-234C-5CDD-A516A5877DFF}"/>
          </ac:spMkLst>
        </pc:spChg>
        <pc:spChg chg="add mod">
          <ac:chgData name="Yoel Kortick" userId="167978f5-7f40-4909-85d5-d4149554ad4e" providerId="ADAL" clId="{6A0E4B6A-538A-4C08-A5AB-BE99783FC746}" dt="2024-07-31T09:54:44.615" v="5119" actId="571"/>
          <ac:spMkLst>
            <pc:docMk/>
            <pc:sldMk cId="100619303" sldId="769"/>
            <ac:spMk id="25" creationId="{1038E0B9-6DE4-62DB-F848-D122FFD7AEB6}"/>
          </ac:spMkLst>
        </pc:spChg>
        <pc:picChg chg="add del">
          <ac:chgData name="Yoel Kortick" userId="167978f5-7f40-4909-85d5-d4149554ad4e" providerId="ADAL" clId="{6A0E4B6A-538A-4C08-A5AB-BE99783FC746}" dt="2024-07-31T09:43:18.297" v="4670" actId="22"/>
          <ac:picMkLst>
            <pc:docMk/>
            <pc:sldMk cId="100619303" sldId="769"/>
            <ac:picMk id="3" creationId="{B9DB7513-81EF-08E8-A4CB-4A320615EE83}"/>
          </ac:picMkLst>
        </pc:picChg>
        <pc:picChg chg="del">
          <ac:chgData name="Yoel Kortick" userId="167978f5-7f40-4909-85d5-d4149554ad4e" providerId="ADAL" clId="{6A0E4B6A-538A-4C08-A5AB-BE99783FC746}" dt="2024-07-31T09:21:35.494" v="4361" actId="478"/>
          <ac:picMkLst>
            <pc:docMk/>
            <pc:sldMk cId="100619303" sldId="769"/>
            <ac:picMk id="5" creationId="{E4E22A31-FAF3-CB7D-9D63-8002EF1C289B}"/>
          </ac:picMkLst>
        </pc:picChg>
        <pc:picChg chg="add del">
          <ac:chgData name="Yoel Kortick" userId="167978f5-7f40-4909-85d5-d4149554ad4e" providerId="ADAL" clId="{6A0E4B6A-538A-4C08-A5AB-BE99783FC746}" dt="2024-07-31T09:43:26.713" v="4672" actId="478"/>
          <ac:picMkLst>
            <pc:docMk/>
            <pc:sldMk cId="100619303" sldId="769"/>
            <ac:picMk id="13" creationId="{69B7B465-0051-F876-14A2-B343CDE7C290}"/>
          </ac:picMkLst>
        </pc:picChg>
        <pc:picChg chg="add del mod">
          <ac:chgData name="Yoel Kortick" userId="167978f5-7f40-4909-85d5-d4149554ad4e" providerId="ADAL" clId="{6A0E4B6A-538A-4C08-A5AB-BE99783FC746}" dt="2024-07-31T09:47:10.798" v="4702" actId="478"/>
          <ac:picMkLst>
            <pc:docMk/>
            <pc:sldMk cId="100619303" sldId="769"/>
            <ac:picMk id="15" creationId="{F958AD95-AA9C-6124-12B1-FFFF8FE5710C}"/>
          </ac:picMkLst>
        </pc:picChg>
        <pc:picChg chg="add mod ord">
          <ac:chgData name="Yoel Kortick" userId="167978f5-7f40-4909-85d5-d4149554ad4e" providerId="ADAL" clId="{6A0E4B6A-538A-4C08-A5AB-BE99783FC746}" dt="2024-07-31T09:48:10.435" v="4788" actId="208"/>
          <ac:picMkLst>
            <pc:docMk/>
            <pc:sldMk cId="100619303" sldId="769"/>
            <ac:picMk id="22" creationId="{B950945E-A7E9-C1C2-5A11-857701E6A054}"/>
          </ac:picMkLst>
        </pc:picChg>
      </pc:sldChg>
      <pc:sldChg chg="modSp del">
        <pc:chgData name="Yoel Kortick" userId="167978f5-7f40-4909-85d5-d4149554ad4e" providerId="ADAL" clId="{6A0E4B6A-538A-4C08-A5AB-BE99783FC746}" dt="2024-07-28T14:01:16.361" v="1923" actId="47"/>
        <pc:sldMkLst>
          <pc:docMk/>
          <pc:sldMk cId="1565619843" sldId="824"/>
        </pc:sldMkLst>
        <pc:spChg chg="mod">
          <ac:chgData name="Yoel Kortick" userId="167978f5-7f40-4909-85d5-d4149554ad4e" providerId="ADAL" clId="{6A0E4B6A-538A-4C08-A5AB-BE99783FC746}" dt="2024-07-28T13:32:13.747" v="597"/>
          <ac:spMkLst>
            <pc:docMk/>
            <pc:sldMk cId="1565619843" sldId="824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28T14:01:16.361" v="1923" actId="47"/>
        <pc:sldMkLst>
          <pc:docMk/>
          <pc:sldMk cId="4127372509" sldId="825"/>
        </pc:sldMkLst>
        <pc:spChg chg="mod">
          <ac:chgData name="Yoel Kortick" userId="167978f5-7f40-4909-85d5-d4149554ad4e" providerId="ADAL" clId="{6A0E4B6A-538A-4C08-A5AB-BE99783FC746}" dt="2024-07-28T13:32:13.747" v="597"/>
          <ac:spMkLst>
            <pc:docMk/>
            <pc:sldMk cId="4127372509" sldId="825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28T14:01:16.361" v="1923" actId="47"/>
        <pc:sldMkLst>
          <pc:docMk/>
          <pc:sldMk cId="3325609468" sldId="826"/>
        </pc:sldMkLst>
        <pc:spChg chg="mod">
          <ac:chgData name="Yoel Kortick" userId="167978f5-7f40-4909-85d5-d4149554ad4e" providerId="ADAL" clId="{6A0E4B6A-538A-4C08-A5AB-BE99783FC746}" dt="2024-07-28T13:32:13.747" v="597"/>
          <ac:spMkLst>
            <pc:docMk/>
            <pc:sldMk cId="3325609468" sldId="82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28T14:01:16.361" v="1923" actId="47"/>
        <pc:sldMkLst>
          <pc:docMk/>
          <pc:sldMk cId="117339335" sldId="827"/>
        </pc:sldMkLst>
        <pc:spChg chg="mod">
          <ac:chgData name="Yoel Kortick" userId="167978f5-7f40-4909-85d5-d4149554ad4e" providerId="ADAL" clId="{6A0E4B6A-538A-4C08-A5AB-BE99783FC746}" dt="2024-07-28T13:32:13.747" v="597"/>
          <ac:spMkLst>
            <pc:docMk/>
            <pc:sldMk cId="117339335" sldId="82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28T14:01:16.361" v="1923" actId="47"/>
        <pc:sldMkLst>
          <pc:docMk/>
          <pc:sldMk cId="1070673299" sldId="828"/>
        </pc:sldMkLst>
        <pc:spChg chg="mod">
          <ac:chgData name="Yoel Kortick" userId="167978f5-7f40-4909-85d5-d4149554ad4e" providerId="ADAL" clId="{6A0E4B6A-538A-4C08-A5AB-BE99783FC746}" dt="2024-07-28T13:32:13.747" v="597"/>
          <ac:spMkLst>
            <pc:docMk/>
            <pc:sldMk cId="1070673299" sldId="82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477865029" sldId="829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477865029" sldId="82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4132431965" sldId="830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4132431965" sldId="83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1635454567" sldId="831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1635454567" sldId="831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457129627" sldId="832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457129627" sldId="832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392311003" sldId="833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392311003" sldId="833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2453417430" sldId="834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2453417430" sldId="834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4011336745" sldId="835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4011336745" sldId="835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2659112245" sldId="836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2659112245" sldId="836"/>
            <ac:spMk id="10" creationId="{4C5297D4-1A90-BA7E-1EA2-3486955EA032}"/>
          </ac:spMkLst>
        </pc:spChg>
      </pc:sldChg>
      <pc:sldChg chg="addSp delSp modSp del mod">
        <pc:chgData name="Yoel Kortick" userId="167978f5-7f40-4909-85d5-d4149554ad4e" providerId="ADAL" clId="{6A0E4B6A-538A-4C08-A5AB-BE99783FC746}" dt="2024-07-31T09:21:31.743" v="4360" actId="47"/>
        <pc:sldMkLst>
          <pc:docMk/>
          <pc:sldMk cId="1503339577" sldId="837"/>
        </pc:sldMkLst>
        <pc:spChg chg="del">
          <ac:chgData name="Yoel Kortick" userId="167978f5-7f40-4909-85d5-d4149554ad4e" providerId="ADAL" clId="{6A0E4B6A-538A-4C08-A5AB-BE99783FC746}" dt="2024-07-31T07:03:51.785" v="4117" actId="478"/>
          <ac:spMkLst>
            <pc:docMk/>
            <pc:sldMk cId="1503339577" sldId="837"/>
            <ac:spMk id="2" creationId="{16E6CBC5-6F06-1261-31AD-B08B01B9DC49}"/>
          </ac:spMkLst>
        </pc:spChg>
        <pc:spChg chg="add del mod">
          <ac:chgData name="Yoel Kortick" userId="167978f5-7f40-4909-85d5-d4149554ad4e" providerId="ADAL" clId="{6A0E4B6A-538A-4C08-A5AB-BE99783FC746}" dt="2024-07-31T07:03:50.195" v="4116" actId="478"/>
          <ac:spMkLst>
            <pc:docMk/>
            <pc:sldMk cId="1503339577" sldId="837"/>
            <ac:spMk id="4" creationId="{52AEB7E5-F1BE-4A6E-3BAB-6DB22A07BD4C}"/>
          </ac:spMkLst>
        </pc:spChg>
        <pc:spChg chg="del">
          <ac:chgData name="Yoel Kortick" userId="167978f5-7f40-4909-85d5-d4149554ad4e" providerId="ADAL" clId="{6A0E4B6A-538A-4C08-A5AB-BE99783FC746}" dt="2024-07-31T07:03:46.437" v="4114" actId="478"/>
          <ac:spMkLst>
            <pc:docMk/>
            <pc:sldMk cId="1503339577" sldId="837"/>
            <ac:spMk id="6" creationId="{8BE9E197-941A-F2BA-E8C3-3B0182859E15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1503339577" sldId="837"/>
            <ac:spMk id="10" creationId="{4C5297D4-1A90-BA7E-1EA2-3486955EA032}"/>
          </ac:spMkLst>
        </pc:spChg>
        <pc:spChg chg="del">
          <ac:chgData name="Yoel Kortick" userId="167978f5-7f40-4909-85d5-d4149554ad4e" providerId="ADAL" clId="{6A0E4B6A-538A-4C08-A5AB-BE99783FC746}" dt="2024-07-31T07:03:48.153" v="4115" actId="478"/>
          <ac:spMkLst>
            <pc:docMk/>
            <pc:sldMk cId="1503339577" sldId="837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07:04:53.179" v="4130" actId="1036"/>
          <ac:spMkLst>
            <pc:docMk/>
            <pc:sldMk cId="1503339577" sldId="837"/>
            <ac:spMk id="13" creationId="{A9679DAF-03AE-3B61-7D9C-8947CCE705E1}"/>
          </ac:spMkLst>
        </pc:spChg>
        <pc:spChg chg="add mod">
          <ac:chgData name="Yoel Kortick" userId="167978f5-7f40-4909-85d5-d4149554ad4e" providerId="ADAL" clId="{6A0E4B6A-538A-4C08-A5AB-BE99783FC746}" dt="2024-07-31T07:05:07.120" v="4219" actId="1036"/>
          <ac:spMkLst>
            <pc:docMk/>
            <pc:sldMk cId="1503339577" sldId="837"/>
            <ac:spMk id="14" creationId="{FE126417-4C31-E7E0-8861-3B4B7263E77A}"/>
          </ac:spMkLst>
        </pc:spChg>
        <pc:picChg chg="add del mod">
          <ac:chgData name="Yoel Kortick" userId="167978f5-7f40-4909-85d5-d4149554ad4e" providerId="ADAL" clId="{6A0E4B6A-538A-4C08-A5AB-BE99783FC746}" dt="2024-07-31T07:04:29.747" v="4121" actId="478"/>
          <ac:picMkLst>
            <pc:docMk/>
            <pc:sldMk cId="1503339577" sldId="837"/>
            <ac:picMk id="7" creationId="{D95849CD-FE26-D47F-A6F3-24EC27314053}"/>
          </ac:picMkLst>
        </pc:picChg>
        <pc:picChg chg="add mod ord">
          <ac:chgData name="Yoel Kortick" userId="167978f5-7f40-4909-85d5-d4149554ad4e" providerId="ADAL" clId="{6A0E4B6A-538A-4C08-A5AB-BE99783FC746}" dt="2024-07-31T07:05:10.311" v="4220" actId="208"/>
          <ac:picMkLst>
            <pc:docMk/>
            <pc:sldMk cId="1503339577" sldId="837"/>
            <ac:picMk id="12" creationId="{A0B18399-1010-7C1A-8BB4-2A1ADEAE8599}"/>
          </ac:picMkLst>
        </pc:pic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518520544" sldId="838"/>
        </pc:sldMkLst>
        <pc:spChg chg="del">
          <ac:chgData name="Yoel Kortick" userId="167978f5-7f40-4909-85d5-d4149554ad4e" providerId="ADAL" clId="{6A0E4B6A-538A-4C08-A5AB-BE99783FC746}" dt="2024-07-31T09:53:58.054" v="5095" actId="478"/>
          <ac:spMkLst>
            <pc:docMk/>
            <pc:sldMk cId="3518520544" sldId="838"/>
            <ac:spMk id="4" creationId="{7607213B-A963-BD4C-C936-731C92C95FE4}"/>
          </ac:spMkLst>
        </pc:spChg>
        <pc:spChg chg="add">
          <ac:chgData name="Yoel Kortick" userId="167978f5-7f40-4909-85d5-d4149554ad4e" providerId="ADAL" clId="{6A0E4B6A-538A-4C08-A5AB-BE99783FC746}" dt="2024-07-31T09:57:27.575" v="5202" actId="11529"/>
          <ac:spMkLst>
            <pc:docMk/>
            <pc:sldMk cId="3518520544" sldId="838"/>
            <ac:spMk id="6" creationId="{1B9E3657-B231-DDE7-AFAB-369B0123869D}"/>
          </ac:spMkLst>
        </pc:spChg>
        <pc:spChg chg="del">
          <ac:chgData name="Yoel Kortick" userId="167978f5-7f40-4909-85d5-d4149554ad4e" providerId="ADAL" clId="{6A0E4B6A-538A-4C08-A5AB-BE99783FC746}" dt="2024-07-31T09:53:59.008" v="5096" actId="478"/>
          <ac:spMkLst>
            <pc:docMk/>
            <pc:sldMk cId="3518520544" sldId="838"/>
            <ac:spMk id="7" creationId="{05DAA74D-9DA1-9084-B643-8374CDC50DFB}"/>
          </ac:spMkLst>
        </pc:spChg>
        <pc:spChg chg="del">
          <ac:chgData name="Yoel Kortick" userId="167978f5-7f40-4909-85d5-d4149554ad4e" providerId="ADAL" clId="{6A0E4B6A-538A-4C08-A5AB-BE99783FC746}" dt="2024-07-31T09:56:47.834" v="5175" actId="478"/>
          <ac:spMkLst>
            <pc:docMk/>
            <pc:sldMk cId="3518520544" sldId="838"/>
            <ac:spMk id="8" creationId="{46CD0D5E-B084-F05D-4522-D1704426F5F1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518520544" sldId="838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56:38.948" v="5170" actId="313"/>
          <ac:spMkLst>
            <pc:docMk/>
            <pc:sldMk cId="3518520544" sldId="838"/>
            <ac:spMk id="11" creationId="{1ACE3884-5DD3-4F86-13C6-FF34F1D35C8C}"/>
          </ac:spMkLst>
        </pc:spChg>
        <pc:spChg chg="add">
          <ac:chgData name="Yoel Kortick" userId="167978f5-7f40-4909-85d5-d4149554ad4e" providerId="ADAL" clId="{6A0E4B6A-538A-4C08-A5AB-BE99783FC746}" dt="2024-07-31T09:57:38.341" v="5203" actId="11529"/>
          <ac:spMkLst>
            <pc:docMk/>
            <pc:sldMk cId="3518520544" sldId="838"/>
            <ac:spMk id="12" creationId="{12F3410A-795F-374A-265F-D680F1392BF5}"/>
          </ac:spMkLst>
        </pc:spChg>
        <pc:picChg chg="del">
          <ac:chgData name="Yoel Kortick" userId="167978f5-7f40-4909-85d5-d4149554ad4e" providerId="ADAL" clId="{6A0E4B6A-538A-4C08-A5AB-BE99783FC746}" dt="2024-07-31T09:53:56.788" v="5094" actId="478"/>
          <ac:picMkLst>
            <pc:docMk/>
            <pc:sldMk cId="3518520544" sldId="838"/>
            <ac:picMk id="3" creationId="{E212182D-EB1E-6049-E3F9-0E9B85160AE2}"/>
          </ac:picMkLst>
        </pc:picChg>
        <pc:picChg chg="add mod">
          <ac:chgData name="Yoel Kortick" userId="167978f5-7f40-4909-85d5-d4149554ad4e" providerId="ADAL" clId="{6A0E4B6A-538A-4C08-A5AB-BE99783FC746}" dt="2024-07-31T09:57:23.203" v="5201" actId="208"/>
          <ac:picMkLst>
            <pc:docMk/>
            <pc:sldMk cId="3518520544" sldId="838"/>
            <ac:picMk id="5" creationId="{40803A3F-59F2-F0A6-9EC6-2D06B1794B0D}"/>
          </ac:picMkLst>
        </pc:pic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57978716" sldId="839"/>
        </pc:sldMkLst>
        <pc:spChg chg="mod">
          <ac:chgData name="Yoel Kortick" userId="167978f5-7f40-4909-85d5-d4149554ad4e" providerId="ADAL" clId="{6A0E4B6A-538A-4C08-A5AB-BE99783FC746}" dt="2024-07-31T10:00:17.717" v="5300" actId="1035"/>
          <ac:spMkLst>
            <pc:docMk/>
            <pc:sldMk cId="357978716" sldId="839"/>
            <ac:spMk id="4" creationId="{7607213B-A963-BD4C-C936-731C92C95FE4}"/>
          </ac:spMkLst>
        </pc:spChg>
        <pc:spChg chg="del">
          <ac:chgData name="Yoel Kortick" userId="167978f5-7f40-4909-85d5-d4149554ad4e" providerId="ADAL" clId="{6A0E4B6A-538A-4C08-A5AB-BE99783FC746}" dt="2024-07-31T09:56:49.640" v="5176" actId="478"/>
          <ac:spMkLst>
            <pc:docMk/>
            <pc:sldMk cId="357978716" sldId="839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10:00:13.889" v="5297" actId="1036"/>
          <ac:spMkLst>
            <pc:docMk/>
            <pc:sldMk cId="357978716" sldId="839"/>
            <ac:spMk id="7" creationId="{05DAA74D-9DA1-9084-B643-8374CDC50DFB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57978716" sldId="839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59:00.439" v="5267" actId="255"/>
          <ac:spMkLst>
            <pc:docMk/>
            <pc:sldMk cId="357978716" sldId="839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10:00:50.829" v="5347" actId="208"/>
          <ac:spMkLst>
            <pc:docMk/>
            <pc:sldMk cId="357978716" sldId="839"/>
            <ac:spMk id="13" creationId="{BC2970CE-2315-C131-BF94-F04E710D5372}"/>
          </ac:spMkLst>
        </pc:spChg>
        <pc:picChg chg="add mod ord">
          <ac:chgData name="Yoel Kortick" userId="167978f5-7f40-4909-85d5-d4149554ad4e" providerId="ADAL" clId="{6A0E4B6A-538A-4C08-A5AB-BE99783FC746}" dt="2024-07-31T09:59:57.996" v="5290" actId="167"/>
          <ac:picMkLst>
            <pc:docMk/>
            <pc:sldMk cId="357978716" sldId="839"/>
            <ac:picMk id="3" creationId="{3234444A-F85C-14B9-65E4-6A23388059F1}"/>
          </ac:picMkLst>
        </pc:picChg>
        <pc:picChg chg="del">
          <ac:chgData name="Yoel Kortick" userId="167978f5-7f40-4909-85d5-d4149554ad4e" providerId="ADAL" clId="{6A0E4B6A-538A-4C08-A5AB-BE99783FC746}" dt="2024-07-31T09:59:51.507" v="5268" actId="478"/>
          <ac:picMkLst>
            <pc:docMk/>
            <pc:sldMk cId="357978716" sldId="839"/>
            <ac:picMk id="5" creationId="{B00295B9-61E6-A584-1A7E-89EF91B72A48}"/>
          </ac:picMkLst>
        </pc:picChg>
        <pc:cxnChg chg="add">
          <ac:chgData name="Yoel Kortick" userId="167978f5-7f40-4909-85d5-d4149554ad4e" providerId="ADAL" clId="{6A0E4B6A-538A-4C08-A5AB-BE99783FC746}" dt="2024-07-31T10:00:24.392" v="5301" actId="11529"/>
          <ac:cxnSpMkLst>
            <pc:docMk/>
            <pc:sldMk cId="357978716" sldId="839"/>
            <ac:cxnSpMk id="12" creationId="{43B11A66-D29A-71C7-A320-EBDB057A3356}"/>
          </ac:cxnSpMkLst>
        </pc:cxn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20566146" sldId="840"/>
        </pc:sldMkLst>
        <pc:spChg chg="mod">
          <ac:chgData name="Yoel Kortick" userId="167978f5-7f40-4909-85d5-d4149554ad4e" providerId="ADAL" clId="{6A0E4B6A-538A-4C08-A5AB-BE99783FC746}" dt="2024-07-31T10:03:33.834" v="5670" actId="1036"/>
          <ac:spMkLst>
            <pc:docMk/>
            <pc:sldMk cId="320566146" sldId="840"/>
            <ac:spMk id="4" creationId="{7607213B-A963-BD4C-C936-731C92C95FE4}"/>
          </ac:spMkLst>
        </pc:spChg>
        <pc:spChg chg="del">
          <ac:chgData name="Yoel Kortick" userId="167978f5-7f40-4909-85d5-d4149554ad4e" providerId="ADAL" clId="{6A0E4B6A-538A-4C08-A5AB-BE99783FC746}" dt="2024-07-31T09:56:50.611" v="5177" actId="478"/>
          <ac:spMkLst>
            <pc:docMk/>
            <pc:sldMk cId="320566146" sldId="840"/>
            <ac:spMk id="6" creationId="{23D72501-1C8D-D366-F34A-72E8676FA2BB}"/>
          </ac:spMkLst>
        </pc:spChg>
        <pc:spChg chg="del">
          <ac:chgData name="Yoel Kortick" userId="167978f5-7f40-4909-85d5-d4149554ad4e" providerId="ADAL" clId="{6A0E4B6A-538A-4C08-A5AB-BE99783FC746}" dt="2024-07-31T10:02:36.173" v="5519" actId="478"/>
          <ac:spMkLst>
            <pc:docMk/>
            <pc:sldMk cId="320566146" sldId="840"/>
            <ac:spMk id="7" creationId="{05DAA74D-9DA1-9084-B643-8374CDC50DFB}"/>
          </ac:spMkLst>
        </pc:spChg>
        <pc:spChg chg="del">
          <ac:chgData name="Yoel Kortick" userId="167978f5-7f40-4909-85d5-d4149554ad4e" providerId="ADAL" clId="{6A0E4B6A-538A-4C08-A5AB-BE99783FC746}" dt="2024-07-31T10:02:34.601" v="5517" actId="478"/>
          <ac:spMkLst>
            <pc:docMk/>
            <pc:sldMk cId="320566146" sldId="840"/>
            <ac:spMk id="8" creationId="{34006F18-8F09-091F-FCA7-5F9C04486EEA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20566146" sldId="840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03:27.746" v="5652" actId="20577"/>
          <ac:spMkLst>
            <pc:docMk/>
            <pc:sldMk cId="320566146" sldId="840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10:04:42.764" v="5686" actId="14100"/>
          <ac:spMkLst>
            <pc:docMk/>
            <pc:sldMk cId="320566146" sldId="840"/>
            <ac:spMk id="15" creationId="{8DC3D5BC-3592-47F7-C596-1AD9047D3ABD}"/>
          </ac:spMkLst>
        </pc:spChg>
        <pc:spChg chg="add mod">
          <ac:chgData name="Yoel Kortick" userId="167978f5-7f40-4909-85d5-d4149554ad4e" providerId="ADAL" clId="{6A0E4B6A-538A-4C08-A5AB-BE99783FC746}" dt="2024-07-31T10:03:48.348" v="5671"/>
          <ac:spMkLst>
            <pc:docMk/>
            <pc:sldMk cId="320566146" sldId="840"/>
            <ac:spMk id="17" creationId="{A4618A33-E813-3AA1-9FA3-F31F06C15E4E}"/>
          </ac:spMkLst>
        </pc:spChg>
        <pc:spChg chg="add mod">
          <ac:chgData name="Yoel Kortick" userId="167978f5-7f40-4909-85d5-d4149554ad4e" providerId="ADAL" clId="{6A0E4B6A-538A-4C08-A5AB-BE99783FC746}" dt="2024-07-31T10:04:20.364" v="5680" actId="1035"/>
          <ac:spMkLst>
            <pc:docMk/>
            <pc:sldMk cId="320566146" sldId="840"/>
            <ac:spMk id="19" creationId="{4BEF639B-882B-C68C-3669-6E0990D5D673}"/>
          </ac:spMkLst>
        </pc:spChg>
        <pc:spChg chg="add mod">
          <ac:chgData name="Yoel Kortick" userId="167978f5-7f40-4909-85d5-d4149554ad4e" providerId="ADAL" clId="{6A0E4B6A-538A-4C08-A5AB-BE99783FC746}" dt="2024-07-31T10:04:45.094" v="5687" actId="1076"/>
          <ac:spMkLst>
            <pc:docMk/>
            <pc:sldMk cId="320566146" sldId="840"/>
            <ac:spMk id="21" creationId="{9AF1088F-7CA4-EDCC-10D8-5847DDD87B29}"/>
          </ac:spMkLst>
        </pc:spChg>
        <pc:picChg chg="del">
          <ac:chgData name="Yoel Kortick" userId="167978f5-7f40-4909-85d5-d4149554ad4e" providerId="ADAL" clId="{6A0E4B6A-538A-4C08-A5AB-BE99783FC746}" dt="2024-07-31T10:02:09.998" v="5512" actId="478"/>
          <ac:picMkLst>
            <pc:docMk/>
            <pc:sldMk cId="320566146" sldId="840"/>
            <ac:picMk id="3" creationId="{6B083BBC-6BCA-2A52-F4D9-16F38DB16D07}"/>
          </ac:picMkLst>
        </pc:picChg>
        <pc:picChg chg="add del">
          <ac:chgData name="Yoel Kortick" userId="167978f5-7f40-4909-85d5-d4149554ad4e" providerId="ADAL" clId="{6A0E4B6A-538A-4C08-A5AB-BE99783FC746}" dt="2024-07-31T10:02:13.924" v="5514" actId="22"/>
          <ac:picMkLst>
            <pc:docMk/>
            <pc:sldMk cId="320566146" sldId="840"/>
            <ac:picMk id="12" creationId="{FE7ED46D-8C3A-945C-268B-64AB42255BB2}"/>
          </ac:picMkLst>
        </pc:picChg>
        <pc:picChg chg="add mod ord">
          <ac:chgData name="Yoel Kortick" userId="167978f5-7f40-4909-85d5-d4149554ad4e" providerId="ADAL" clId="{6A0E4B6A-538A-4C08-A5AB-BE99783FC746}" dt="2024-07-31T10:03:33.834" v="5670" actId="1036"/>
          <ac:picMkLst>
            <pc:docMk/>
            <pc:sldMk cId="320566146" sldId="840"/>
            <ac:picMk id="14" creationId="{1AFDB4E7-E003-93E9-B6D4-8D3AC67FA0B8}"/>
          </ac:picMkLst>
        </pc:picChg>
        <pc:picChg chg="add mod">
          <ac:chgData name="Yoel Kortick" userId="167978f5-7f40-4909-85d5-d4149554ad4e" providerId="ADAL" clId="{6A0E4B6A-538A-4C08-A5AB-BE99783FC746}" dt="2024-07-31T10:03:48.348" v="5671"/>
          <ac:picMkLst>
            <pc:docMk/>
            <pc:sldMk cId="320566146" sldId="840"/>
            <ac:picMk id="16" creationId="{266EF7F9-098F-1765-EE94-2A8543093850}"/>
          </ac:picMkLst>
        </pc:picChg>
        <pc:cxnChg chg="del">
          <ac:chgData name="Yoel Kortick" userId="167978f5-7f40-4909-85d5-d4149554ad4e" providerId="ADAL" clId="{6A0E4B6A-538A-4C08-A5AB-BE99783FC746}" dt="2024-07-31T10:02:35.425" v="5518" actId="478"/>
          <ac:cxnSpMkLst>
            <pc:docMk/>
            <pc:sldMk cId="320566146" sldId="840"/>
            <ac:cxnSpMk id="5" creationId="{D428A01C-5CA5-D52B-0E81-9AFE0FBAACBD}"/>
          </ac:cxnSpMkLst>
        </pc:cxnChg>
        <pc:cxnChg chg="add mod">
          <ac:chgData name="Yoel Kortick" userId="167978f5-7f40-4909-85d5-d4149554ad4e" providerId="ADAL" clId="{6A0E4B6A-538A-4C08-A5AB-BE99783FC746}" dt="2024-07-31T10:03:48.348" v="5671"/>
          <ac:cxnSpMkLst>
            <pc:docMk/>
            <pc:sldMk cId="320566146" sldId="840"/>
            <ac:cxnSpMk id="18" creationId="{D93937A2-10DE-6AAF-8386-1061F7363B72}"/>
          </ac:cxnSpMkLst>
        </pc:cxnChg>
        <pc:cxnChg chg="add mod">
          <ac:chgData name="Yoel Kortick" userId="167978f5-7f40-4909-85d5-d4149554ad4e" providerId="ADAL" clId="{6A0E4B6A-538A-4C08-A5AB-BE99783FC746}" dt="2024-07-31T10:04:45.094" v="5687" actId="1076"/>
          <ac:cxnSpMkLst>
            <pc:docMk/>
            <pc:sldMk cId="320566146" sldId="840"/>
            <ac:cxnSpMk id="20" creationId="{D763F8C8-EC50-8EDD-9173-F10F338E21E2}"/>
          </ac:cxnSpMkLst>
        </pc:cxn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478671746" sldId="841"/>
        </pc:sldMkLst>
        <pc:spChg chg="del">
          <ac:chgData name="Yoel Kortick" userId="167978f5-7f40-4909-85d5-d4149554ad4e" providerId="ADAL" clId="{6A0E4B6A-538A-4C08-A5AB-BE99783FC746}" dt="2024-07-31T09:56:51.492" v="5178" actId="478"/>
          <ac:spMkLst>
            <pc:docMk/>
            <pc:sldMk cId="3478671746" sldId="841"/>
            <ac:spMk id="2" creationId="{16E6CBC5-6F06-1261-31AD-B08B01B9DC49}"/>
          </ac:spMkLst>
        </pc:spChg>
        <pc:spChg chg="del">
          <ac:chgData name="Yoel Kortick" userId="167978f5-7f40-4909-85d5-d4149554ad4e" providerId="ADAL" clId="{6A0E4B6A-538A-4C08-A5AB-BE99783FC746}" dt="2024-07-31T10:05:16.355" v="5688" actId="478"/>
          <ac:spMkLst>
            <pc:docMk/>
            <pc:sldMk cId="3478671746" sldId="841"/>
            <ac:spMk id="3" creationId="{A55FE299-2DDA-B744-3AC0-CD5F5A9F4BB2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478671746" sldId="841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18:07.296" v="6501" actId="20577"/>
          <ac:spMkLst>
            <pc:docMk/>
            <pc:sldMk cId="3478671746" sldId="841"/>
            <ac:spMk id="11" creationId="{1ACE3884-5DD3-4F86-13C6-FF34F1D35C8C}"/>
          </ac:spMkLst>
        </pc:spChg>
        <pc:graphicFrameChg chg="add mod">
          <ac:chgData name="Yoel Kortick" userId="167978f5-7f40-4909-85d5-d4149554ad4e" providerId="ADAL" clId="{6A0E4B6A-538A-4C08-A5AB-BE99783FC746}" dt="2024-07-31T10:05:24.292" v="5713"/>
          <ac:graphicFrameMkLst>
            <pc:docMk/>
            <pc:sldMk cId="3478671746" sldId="841"/>
            <ac:graphicFrameMk id="4" creationId="{6BE630E9-FC7E-A7CE-F754-C8C465CA8252}"/>
          </ac:graphicFrameMkLst>
        </pc:graphicFrameChg>
        <pc:graphicFrameChg chg="add mod">
          <ac:chgData name="Yoel Kortick" userId="167978f5-7f40-4909-85d5-d4149554ad4e" providerId="ADAL" clId="{6A0E4B6A-538A-4C08-A5AB-BE99783FC746}" dt="2024-07-31T10:07:11.751" v="6065"/>
          <ac:graphicFrameMkLst>
            <pc:docMk/>
            <pc:sldMk cId="3478671746" sldId="841"/>
            <ac:graphicFrameMk id="5" creationId="{2437EBC9-98A9-A143-5C62-DF1B87ED3068}"/>
          </ac:graphicFrameMkLst>
        </pc:graphicFrame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1431896330" sldId="842"/>
        </pc:sldMkLst>
        <pc:spChg chg="del">
          <ac:chgData name="Yoel Kortick" userId="167978f5-7f40-4909-85d5-d4149554ad4e" providerId="ADAL" clId="{6A0E4B6A-538A-4C08-A5AB-BE99783FC746}" dt="2024-07-31T10:10:44.645" v="6283" actId="478"/>
          <ac:spMkLst>
            <pc:docMk/>
            <pc:sldMk cId="1431896330" sldId="842"/>
            <ac:spMk id="4" creationId="{7607213B-A963-BD4C-C936-731C92C95FE4}"/>
          </ac:spMkLst>
        </pc:spChg>
        <pc:spChg chg="add del mod">
          <ac:chgData name="Yoel Kortick" userId="167978f5-7f40-4909-85d5-d4149554ad4e" providerId="ADAL" clId="{6A0E4B6A-538A-4C08-A5AB-BE99783FC746}" dt="2024-07-31T10:10:49.471" v="6287" actId="478"/>
          <ac:spMkLst>
            <pc:docMk/>
            <pc:sldMk cId="1431896330" sldId="842"/>
            <ac:spMk id="5" creationId="{9659636D-F904-BD1F-7511-34AEB2E9FE42}"/>
          </ac:spMkLst>
        </pc:spChg>
        <pc:spChg chg="del mod">
          <ac:chgData name="Yoel Kortick" userId="167978f5-7f40-4909-85d5-d4149554ad4e" providerId="ADAL" clId="{6A0E4B6A-538A-4C08-A5AB-BE99783FC746}" dt="2024-07-31T10:10:45.752" v="6285" actId="478"/>
          <ac:spMkLst>
            <pc:docMk/>
            <pc:sldMk cId="1431896330" sldId="842"/>
            <ac:spMk id="6" creationId="{D877B6DB-8FC1-711E-5470-45127EFAC6BA}"/>
          </ac:spMkLst>
        </pc:spChg>
        <pc:spChg chg="mod">
          <ac:chgData name="Yoel Kortick" userId="167978f5-7f40-4909-85d5-d4149554ad4e" providerId="ADAL" clId="{6A0E4B6A-538A-4C08-A5AB-BE99783FC746}" dt="2024-07-31T10:11:54.917" v="6342" actId="1036"/>
          <ac:spMkLst>
            <pc:docMk/>
            <pc:sldMk cId="1431896330" sldId="842"/>
            <ac:spMk id="7" creationId="{2CADB4BF-784E-7AB4-A997-0F7375129D60}"/>
          </ac:spMkLst>
        </pc:spChg>
        <pc:spChg chg="del">
          <ac:chgData name="Yoel Kortick" userId="167978f5-7f40-4909-85d5-d4149554ad4e" providerId="ADAL" clId="{6A0E4B6A-538A-4C08-A5AB-BE99783FC746}" dt="2024-07-31T09:56:52.580" v="5179" actId="478"/>
          <ac:spMkLst>
            <pc:docMk/>
            <pc:sldMk cId="1431896330" sldId="842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1431896330" sldId="842"/>
            <ac:spMk id="10" creationId="{4C5297D4-1A90-BA7E-1EA2-3486955EA032}"/>
          </ac:spMkLst>
        </pc:spChg>
        <pc:spChg chg="del">
          <ac:chgData name="Yoel Kortick" userId="167978f5-7f40-4909-85d5-d4149554ad4e" providerId="ADAL" clId="{6A0E4B6A-538A-4C08-A5AB-BE99783FC746}" dt="2024-07-31T10:10:47.751" v="6286" actId="478"/>
          <ac:spMkLst>
            <pc:docMk/>
            <pc:sldMk cId="1431896330" sldId="842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10:11:54.917" v="6342" actId="1036"/>
          <ac:spMkLst>
            <pc:docMk/>
            <pc:sldMk cId="1431896330" sldId="842"/>
            <ac:spMk id="14" creationId="{722C7735-C63C-8E5F-349E-1F0DF7FB8C3D}"/>
          </ac:spMkLst>
        </pc:spChg>
        <pc:picChg chg="del">
          <ac:chgData name="Yoel Kortick" userId="167978f5-7f40-4909-85d5-d4149554ad4e" providerId="ADAL" clId="{6A0E4B6A-538A-4C08-A5AB-BE99783FC746}" dt="2024-07-31T10:10:43.790" v="6282" actId="478"/>
          <ac:picMkLst>
            <pc:docMk/>
            <pc:sldMk cId="1431896330" sldId="842"/>
            <ac:picMk id="3" creationId="{C2E521A2-690C-2B5D-40A6-E09F884DFC81}"/>
          </ac:picMkLst>
        </pc:picChg>
        <pc:picChg chg="add mod ord">
          <ac:chgData name="Yoel Kortick" userId="167978f5-7f40-4909-85d5-d4149554ad4e" providerId="ADAL" clId="{6A0E4B6A-538A-4C08-A5AB-BE99783FC746}" dt="2024-07-31T10:11:54.917" v="6342" actId="1036"/>
          <ac:picMkLst>
            <pc:docMk/>
            <pc:sldMk cId="1431896330" sldId="842"/>
            <ac:picMk id="12" creationId="{85DD82A2-D1AB-2223-ABA3-6B345EF0A987}"/>
          </ac:picMkLst>
        </pc:picChg>
        <pc:cxnChg chg="add mod">
          <ac:chgData name="Yoel Kortick" userId="167978f5-7f40-4909-85d5-d4149554ad4e" providerId="ADAL" clId="{6A0E4B6A-538A-4C08-A5AB-BE99783FC746}" dt="2024-07-31T10:11:54.917" v="6342" actId="1036"/>
          <ac:cxnSpMkLst>
            <pc:docMk/>
            <pc:sldMk cId="1431896330" sldId="842"/>
            <ac:cxnSpMk id="13" creationId="{8FA5F7F2-9AE0-FA9C-CAA3-D5FE01EBAB20}"/>
          </ac:cxnSpMkLst>
        </pc:cxn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726856167" sldId="844"/>
        </pc:sldMkLst>
        <pc:spChg chg="mod">
          <ac:chgData name="Yoel Kortick" userId="167978f5-7f40-4909-85d5-d4149554ad4e" providerId="ADAL" clId="{6A0E4B6A-538A-4C08-A5AB-BE99783FC746}" dt="2024-07-31T10:13:24.742" v="6419" actId="14100"/>
          <ac:spMkLst>
            <pc:docMk/>
            <pc:sldMk cId="726856167" sldId="844"/>
            <ac:spMk id="4" creationId="{7607213B-A963-BD4C-C936-731C92C95FE4}"/>
          </ac:spMkLst>
        </pc:spChg>
        <pc:spChg chg="del">
          <ac:chgData name="Yoel Kortick" userId="167978f5-7f40-4909-85d5-d4149554ad4e" providerId="ADAL" clId="{6A0E4B6A-538A-4C08-A5AB-BE99783FC746}" dt="2024-07-31T09:56:54.384" v="5180" actId="478"/>
          <ac:spMkLst>
            <pc:docMk/>
            <pc:sldMk cId="726856167" sldId="844"/>
            <ac:spMk id="6" creationId="{49DDD0D6-E641-971B-8890-BFCA11371A99}"/>
          </ac:spMkLst>
        </pc:spChg>
        <pc:spChg chg="add mod">
          <ac:chgData name="Yoel Kortick" userId="167978f5-7f40-4909-85d5-d4149554ad4e" providerId="ADAL" clId="{6A0E4B6A-538A-4C08-A5AB-BE99783FC746}" dt="2024-07-31T10:13:30.491" v="6421" actId="14100"/>
          <ac:spMkLst>
            <pc:docMk/>
            <pc:sldMk cId="726856167" sldId="844"/>
            <ac:spMk id="6" creationId="{A7A4BCCE-0E52-B789-6DB7-F06E85B3EFBE}"/>
          </ac:spMkLst>
        </pc:spChg>
        <pc:spChg chg="del">
          <ac:chgData name="Yoel Kortick" userId="167978f5-7f40-4909-85d5-d4149554ad4e" providerId="ADAL" clId="{6A0E4B6A-538A-4C08-A5AB-BE99783FC746}" dt="2024-07-31T10:12:51.285" v="6346" actId="478"/>
          <ac:spMkLst>
            <pc:docMk/>
            <pc:sldMk cId="726856167" sldId="844"/>
            <ac:spMk id="7" creationId="{05DAA74D-9DA1-9084-B643-8374CDC50DFB}"/>
          </ac:spMkLst>
        </pc:spChg>
        <pc:spChg chg="del">
          <ac:chgData name="Yoel Kortick" userId="167978f5-7f40-4909-85d5-d4149554ad4e" providerId="ADAL" clId="{6A0E4B6A-538A-4C08-A5AB-BE99783FC746}" dt="2024-07-31T10:12:49.448" v="6344" actId="478"/>
          <ac:spMkLst>
            <pc:docMk/>
            <pc:sldMk cId="726856167" sldId="844"/>
            <ac:spMk id="8" creationId="{825B9363-32D7-BF76-9F72-9432760B3F32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726856167" sldId="844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15:10.005" v="6486" actId="313"/>
          <ac:spMkLst>
            <pc:docMk/>
            <pc:sldMk cId="726856167" sldId="844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10:15:18.899" v="6497" actId="20577"/>
          <ac:spMkLst>
            <pc:docMk/>
            <pc:sldMk cId="726856167" sldId="844"/>
            <ac:spMk id="13" creationId="{FA2EEF1E-9E12-F5C7-ED04-61EA4BA1678C}"/>
          </ac:spMkLst>
        </pc:spChg>
        <pc:picChg chg="del">
          <ac:chgData name="Yoel Kortick" userId="167978f5-7f40-4909-85d5-d4149554ad4e" providerId="ADAL" clId="{6A0E4B6A-538A-4C08-A5AB-BE99783FC746}" dt="2024-07-31T10:12:48.276" v="6343" actId="478"/>
          <ac:picMkLst>
            <pc:docMk/>
            <pc:sldMk cId="726856167" sldId="844"/>
            <ac:picMk id="3" creationId="{3A00BC01-8FDC-BC4A-D760-EE2129921A08}"/>
          </ac:picMkLst>
        </pc:picChg>
        <pc:picChg chg="add mod ord">
          <ac:chgData name="Yoel Kortick" userId="167978f5-7f40-4909-85d5-d4149554ad4e" providerId="ADAL" clId="{6A0E4B6A-538A-4C08-A5AB-BE99783FC746}" dt="2024-07-31T10:13:35.037" v="6422" actId="208"/>
          <ac:picMkLst>
            <pc:docMk/>
            <pc:sldMk cId="726856167" sldId="844"/>
            <ac:picMk id="5" creationId="{A101987B-EB94-AFAA-63C1-9A022FAF1EC7}"/>
          </ac:picMkLst>
        </pc:picChg>
        <pc:cxnChg chg="del">
          <ac:chgData name="Yoel Kortick" userId="167978f5-7f40-4909-85d5-d4149554ad4e" providerId="ADAL" clId="{6A0E4B6A-538A-4C08-A5AB-BE99783FC746}" dt="2024-07-31T10:12:50.382" v="6345" actId="478"/>
          <ac:cxnSpMkLst>
            <pc:docMk/>
            <pc:sldMk cId="726856167" sldId="844"/>
            <ac:cxnSpMk id="12" creationId="{D469FE58-12A5-522B-BCD9-1BBCCAF03DB7}"/>
          </ac:cxnSpMkLst>
        </pc:cxnChg>
        <pc:cxnChg chg="add">
          <ac:chgData name="Yoel Kortick" userId="167978f5-7f40-4909-85d5-d4149554ad4e" providerId="ADAL" clId="{6A0E4B6A-538A-4C08-A5AB-BE99783FC746}" dt="2024-07-31T10:15:03.957" v="6485" actId="11529"/>
          <ac:cxnSpMkLst>
            <pc:docMk/>
            <pc:sldMk cId="726856167" sldId="844"/>
            <ac:cxnSpMk id="15" creationId="{167BD721-CA96-2F6D-1705-6903775EAD4E}"/>
          </ac:cxnSpMkLst>
        </pc:cxnChg>
      </pc:sldChg>
      <pc:sldChg chg="addSp 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263356109" sldId="845"/>
        </pc:sldMkLst>
        <pc:spChg chg="del">
          <ac:chgData name="Yoel Kortick" userId="167978f5-7f40-4909-85d5-d4149554ad4e" providerId="ADAL" clId="{6A0E4B6A-538A-4C08-A5AB-BE99783FC746}" dt="2024-07-31T09:56:55.249" v="5181" actId="478"/>
          <ac:spMkLst>
            <pc:docMk/>
            <pc:sldMk cId="263356109" sldId="845"/>
            <ac:spMk id="2" creationId="{16E6CBC5-6F06-1261-31AD-B08B01B9DC49}"/>
          </ac:spMkLst>
        </pc:spChg>
        <pc:spChg chg="del mod">
          <ac:chgData name="Yoel Kortick" userId="167978f5-7f40-4909-85d5-d4149554ad4e" providerId="ADAL" clId="{6A0E4B6A-538A-4C08-A5AB-BE99783FC746}" dt="2024-07-31T10:30:12.235" v="6765" actId="478"/>
          <ac:spMkLst>
            <pc:docMk/>
            <pc:sldMk cId="263356109" sldId="845"/>
            <ac:spMk id="3" creationId="{1C9AB11E-4E9B-015A-47C9-3AB575D6B55B}"/>
          </ac:spMkLst>
        </pc:spChg>
        <pc:spChg chg="add del">
          <ac:chgData name="Yoel Kortick" userId="167978f5-7f40-4909-85d5-d4149554ad4e" providerId="ADAL" clId="{6A0E4B6A-538A-4C08-A5AB-BE99783FC746}" dt="2024-07-31T10:30:14.411" v="6767" actId="22"/>
          <ac:spMkLst>
            <pc:docMk/>
            <pc:sldMk cId="263356109" sldId="845"/>
            <ac:spMk id="4" creationId="{3C661C59-9CB9-603F-40D0-734AF1FE8C06}"/>
          </ac:spMkLst>
        </pc:spChg>
        <pc:spChg chg="add">
          <ac:chgData name="Yoel Kortick" userId="167978f5-7f40-4909-85d5-d4149554ad4e" providerId="ADAL" clId="{6A0E4B6A-538A-4C08-A5AB-BE99783FC746}" dt="2024-07-31T10:31:22.026" v="6799" actId="11529"/>
          <ac:spMkLst>
            <pc:docMk/>
            <pc:sldMk cId="263356109" sldId="845"/>
            <ac:spMk id="7" creationId="{A27A6C7C-B155-B2C9-BE94-EB138DA09032}"/>
          </ac:spMkLst>
        </pc:spChg>
        <pc:spChg chg="add mod">
          <ac:chgData name="Yoel Kortick" userId="167978f5-7f40-4909-85d5-d4149554ad4e" providerId="ADAL" clId="{6A0E4B6A-538A-4C08-A5AB-BE99783FC746}" dt="2024-07-31T10:31:26.881" v="6805" actId="1035"/>
          <ac:spMkLst>
            <pc:docMk/>
            <pc:sldMk cId="263356109" sldId="845"/>
            <ac:spMk id="8" creationId="{C8B463B0-D4F3-CDA0-D093-19A4CCC5E69D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263356109" sldId="845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31:52.694" v="6810" actId="1076"/>
          <ac:spMkLst>
            <pc:docMk/>
            <pc:sldMk cId="263356109" sldId="845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10:55:29.467" v="7971" actId="14100"/>
          <ac:spMkLst>
            <pc:docMk/>
            <pc:sldMk cId="263356109" sldId="845"/>
            <ac:spMk id="12" creationId="{C6D7BC80-4889-D1FA-39F4-B13FEB154817}"/>
          </ac:spMkLst>
        </pc:spChg>
        <pc:spChg chg="add">
          <ac:chgData name="Yoel Kortick" userId="167978f5-7f40-4909-85d5-d4149554ad4e" providerId="ADAL" clId="{6A0E4B6A-538A-4C08-A5AB-BE99783FC746}" dt="2024-07-31T10:33:50.137" v="6930" actId="11529"/>
          <ac:spMkLst>
            <pc:docMk/>
            <pc:sldMk cId="263356109" sldId="845"/>
            <ac:spMk id="13" creationId="{00A9D63F-821C-E057-EB50-4421CD93F0FF}"/>
          </ac:spMkLst>
        </pc:spChg>
        <pc:spChg chg="add">
          <ac:chgData name="Yoel Kortick" userId="167978f5-7f40-4909-85d5-d4149554ad4e" providerId="ADAL" clId="{6A0E4B6A-538A-4C08-A5AB-BE99783FC746}" dt="2024-07-31T10:33:55.368" v="6931" actId="11529"/>
          <ac:spMkLst>
            <pc:docMk/>
            <pc:sldMk cId="263356109" sldId="845"/>
            <ac:spMk id="14" creationId="{045014B0-0ACA-8BEA-8830-93539922263A}"/>
          </ac:spMkLst>
        </pc:spChg>
        <pc:picChg chg="add mod ord">
          <ac:chgData name="Yoel Kortick" userId="167978f5-7f40-4909-85d5-d4149554ad4e" providerId="ADAL" clId="{6A0E4B6A-538A-4C08-A5AB-BE99783FC746}" dt="2024-07-31T10:31:33.741" v="6806" actId="208"/>
          <ac:picMkLst>
            <pc:docMk/>
            <pc:sldMk cId="263356109" sldId="845"/>
            <ac:picMk id="6" creationId="{552E5942-AF93-5886-3E7B-05B3B6A68C5B}"/>
          </ac:picMkLst>
        </pc:picChg>
      </pc:sldChg>
      <pc:sldChg chg="delSp modSp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244784205" sldId="846"/>
        </pc:sldMkLst>
        <pc:spChg chg="del">
          <ac:chgData name="Yoel Kortick" userId="167978f5-7f40-4909-85d5-d4149554ad4e" providerId="ADAL" clId="{6A0E4B6A-538A-4C08-A5AB-BE99783FC746}" dt="2024-07-31T10:34:02.489" v="6935" actId="478"/>
          <ac:spMkLst>
            <pc:docMk/>
            <pc:sldMk cId="3244784205" sldId="846"/>
            <ac:spMk id="4" creationId="{7607213B-A963-BD4C-C936-731C92C95FE4}"/>
          </ac:spMkLst>
        </pc:spChg>
        <pc:spChg chg="del">
          <ac:chgData name="Yoel Kortick" userId="167978f5-7f40-4909-85d5-d4149554ad4e" providerId="ADAL" clId="{6A0E4B6A-538A-4C08-A5AB-BE99783FC746}" dt="2024-07-31T10:34:01.637" v="6934" actId="478"/>
          <ac:spMkLst>
            <pc:docMk/>
            <pc:sldMk cId="3244784205" sldId="846"/>
            <ac:spMk id="6" creationId="{D877B6DB-8FC1-711E-5470-45127EFAC6BA}"/>
          </ac:spMkLst>
        </pc:spChg>
        <pc:spChg chg="del">
          <ac:chgData name="Yoel Kortick" userId="167978f5-7f40-4909-85d5-d4149554ad4e" providerId="ADAL" clId="{6A0E4B6A-538A-4C08-A5AB-BE99783FC746}" dt="2024-07-31T10:34:03.486" v="6936" actId="478"/>
          <ac:spMkLst>
            <pc:docMk/>
            <pc:sldMk cId="3244784205" sldId="846"/>
            <ac:spMk id="7" creationId="{2CADB4BF-784E-7AB4-A997-0F7375129D60}"/>
          </ac:spMkLst>
        </pc:spChg>
        <pc:spChg chg="del">
          <ac:chgData name="Yoel Kortick" userId="167978f5-7f40-4909-85d5-d4149554ad4e" providerId="ADAL" clId="{6A0E4B6A-538A-4C08-A5AB-BE99783FC746}" dt="2024-07-31T09:56:56.224" v="5182" actId="478"/>
          <ac:spMkLst>
            <pc:docMk/>
            <pc:sldMk cId="3244784205" sldId="846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244784205" sldId="846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56:10.104" v="8028" actId="20577"/>
          <ac:spMkLst>
            <pc:docMk/>
            <pc:sldMk cId="3244784205" sldId="846"/>
            <ac:spMk id="11" creationId="{1ACE3884-5DD3-4F86-13C6-FF34F1D35C8C}"/>
          </ac:spMkLst>
        </pc:spChg>
        <pc:picChg chg="del mod">
          <ac:chgData name="Yoel Kortick" userId="167978f5-7f40-4909-85d5-d4149554ad4e" providerId="ADAL" clId="{6A0E4B6A-538A-4C08-A5AB-BE99783FC746}" dt="2024-07-31T10:33:58.981" v="6933" actId="478"/>
          <ac:picMkLst>
            <pc:docMk/>
            <pc:sldMk cId="3244784205" sldId="846"/>
            <ac:picMk id="3" creationId="{C2E521A2-690C-2B5D-40A6-E09F884DFC81}"/>
          </ac:picMkLst>
        </pc:pic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3318226618" sldId="847"/>
        </pc:sldMkLst>
        <pc:spChg chg="del">
          <ac:chgData name="Yoel Kortick" userId="167978f5-7f40-4909-85d5-d4149554ad4e" providerId="ADAL" clId="{6A0E4B6A-538A-4C08-A5AB-BE99783FC746}" dt="2024-07-31T09:56:57.744" v="5183" actId="478"/>
          <ac:spMkLst>
            <pc:docMk/>
            <pc:sldMk cId="3318226618" sldId="847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318226618" sldId="847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1587188745" sldId="848"/>
        </pc:sldMkLst>
        <pc:spChg chg="del">
          <ac:chgData name="Yoel Kortick" userId="167978f5-7f40-4909-85d5-d4149554ad4e" providerId="ADAL" clId="{6A0E4B6A-538A-4C08-A5AB-BE99783FC746}" dt="2024-07-31T09:56:58.630" v="5184" actId="478"/>
          <ac:spMkLst>
            <pc:docMk/>
            <pc:sldMk cId="1587188745" sldId="848"/>
            <ac:spMk id="2" creationId="{16E6CBC5-6F06-1261-31AD-B08B01B9DC4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1587188745" sldId="848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2287077075" sldId="849"/>
        </pc:sldMkLst>
        <pc:spChg chg="del">
          <ac:chgData name="Yoel Kortick" userId="167978f5-7f40-4909-85d5-d4149554ad4e" providerId="ADAL" clId="{6A0E4B6A-538A-4C08-A5AB-BE99783FC746}" dt="2024-07-31T09:56:59.631" v="5185" actId="478"/>
          <ac:spMkLst>
            <pc:docMk/>
            <pc:sldMk cId="2287077075" sldId="849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2287077075" sldId="849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2064071988" sldId="850"/>
        </pc:sldMkLst>
        <pc:spChg chg="del">
          <ac:chgData name="Yoel Kortick" userId="167978f5-7f40-4909-85d5-d4149554ad4e" providerId="ADAL" clId="{6A0E4B6A-538A-4C08-A5AB-BE99783FC746}" dt="2024-07-31T09:57:00.882" v="5186" actId="478"/>
          <ac:spMkLst>
            <pc:docMk/>
            <pc:sldMk cId="2064071988" sldId="850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2064071988" sldId="850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551062355" sldId="851"/>
        </pc:sldMkLst>
        <pc:spChg chg="del">
          <ac:chgData name="Yoel Kortick" userId="167978f5-7f40-4909-85d5-d4149554ad4e" providerId="ADAL" clId="{6A0E4B6A-538A-4C08-A5AB-BE99783FC746}" dt="2024-07-31T09:57:01.900" v="5187" actId="478"/>
          <ac:spMkLst>
            <pc:docMk/>
            <pc:sldMk cId="551062355" sldId="851"/>
            <ac:spMk id="2" creationId="{16E6CBC5-6F06-1261-31AD-B08B01B9DC4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551062355" sldId="851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3458644488" sldId="852"/>
        </pc:sldMkLst>
        <pc:spChg chg="del">
          <ac:chgData name="Yoel Kortick" userId="167978f5-7f40-4909-85d5-d4149554ad4e" providerId="ADAL" clId="{6A0E4B6A-538A-4C08-A5AB-BE99783FC746}" dt="2024-07-31T09:57:02.872" v="5188" actId="478"/>
          <ac:spMkLst>
            <pc:docMk/>
            <pc:sldMk cId="3458644488" sldId="852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458644488" sldId="852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200536909" sldId="853"/>
        </pc:sldMkLst>
        <pc:spChg chg="del">
          <ac:chgData name="Yoel Kortick" userId="167978f5-7f40-4909-85d5-d4149554ad4e" providerId="ADAL" clId="{6A0E4B6A-538A-4C08-A5AB-BE99783FC746}" dt="2024-07-31T09:57:03.790" v="5189" actId="478"/>
          <ac:spMkLst>
            <pc:docMk/>
            <pc:sldMk cId="200536909" sldId="853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200536909" sldId="853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718108024" sldId="854"/>
        </pc:sldMkLst>
        <pc:spChg chg="del">
          <ac:chgData name="Yoel Kortick" userId="167978f5-7f40-4909-85d5-d4149554ad4e" providerId="ADAL" clId="{6A0E4B6A-538A-4C08-A5AB-BE99783FC746}" dt="2024-07-31T09:57:04.807" v="5190" actId="478"/>
          <ac:spMkLst>
            <pc:docMk/>
            <pc:sldMk cId="718108024" sldId="854"/>
            <ac:spMk id="2" creationId="{16E6CBC5-6F06-1261-31AD-B08B01B9DC4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718108024" sldId="854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880011267" sldId="855"/>
        </pc:sldMkLst>
        <pc:spChg chg="del">
          <ac:chgData name="Yoel Kortick" userId="167978f5-7f40-4909-85d5-d4149554ad4e" providerId="ADAL" clId="{6A0E4B6A-538A-4C08-A5AB-BE99783FC746}" dt="2024-07-31T09:57:05.742" v="5191" actId="478"/>
          <ac:spMkLst>
            <pc:docMk/>
            <pc:sldMk cId="880011267" sldId="855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880011267" sldId="855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3754681516" sldId="856"/>
        </pc:sldMkLst>
        <pc:spChg chg="del">
          <ac:chgData name="Yoel Kortick" userId="167978f5-7f40-4909-85d5-d4149554ad4e" providerId="ADAL" clId="{6A0E4B6A-538A-4C08-A5AB-BE99783FC746}" dt="2024-07-31T09:57:06.665" v="5192" actId="478"/>
          <ac:spMkLst>
            <pc:docMk/>
            <pc:sldMk cId="3754681516" sldId="856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754681516" sldId="856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137209128" sldId="857"/>
        </pc:sldMkLst>
        <pc:spChg chg="del">
          <ac:chgData name="Yoel Kortick" userId="167978f5-7f40-4909-85d5-d4149554ad4e" providerId="ADAL" clId="{6A0E4B6A-538A-4C08-A5AB-BE99783FC746}" dt="2024-07-31T09:57:07.551" v="5193" actId="478"/>
          <ac:spMkLst>
            <pc:docMk/>
            <pc:sldMk cId="137209128" sldId="857"/>
            <ac:spMk id="2" creationId="{16E6CBC5-6F06-1261-31AD-B08B01B9DC4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137209128" sldId="857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3230061764" sldId="858"/>
        </pc:sldMkLst>
        <pc:spChg chg="del">
          <ac:chgData name="Yoel Kortick" userId="167978f5-7f40-4909-85d5-d4149554ad4e" providerId="ADAL" clId="{6A0E4B6A-538A-4C08-A5AB-BE99783FC746}" dt="2024-07-31T09:57:08.518" v="5194" actId="478"/>
          <ac:spMkLst>
            <pc:docMk/>
            <pc:sldMk cId="3230061764" sldId="858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230061764" sldId="858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3228132499" sldId="859"/>
        </pc:sldMkLst>
        <pc:spChg chg="del">
          <ac:chgData name="Yoel Kortick" userId="167978f5-7f40-4909-85d5-d4149554ad4e" providerId="ADAL" clId="{6A0E4B6A-538A-4C08-A5AB-BE99783FC746}" dt="2024-07-31T09:57:09.418" v="5195" actId="478"/>
          <ac:spMkLst>
            <pc:docMk/>
            <pc:sldMk cId="3228132499" sldId="859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228132499" sldId="859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961510153" sldId="860"/>
        </pc:sldMkLst>
        <pc:spChg chg="del">
          <ac:chgData name="Yoel Kortick" userId="167978f5-7f40-4909-85d5-d4149554ad4e" providerId="ADAL" clId="{6A0E4B6A-538A-4C08-A5AB-BE99783FC746}" dt="2024-07-31T09:57:11.191" v="5196" actId="478"/>
          <ac:spMkLst>
            <pc:docMk/>
            <pc:sldMk cId="961510153" sldId="860"/>
            <ac:spMk id="2" creationId="{16E6CBC5-6F06-1261-31AD-B08B01B9DC4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961510153" sldId="860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955894540" sldId="861"/>
        </pc:sldMkLst>
        <pc:spChg chg="del">
          <ac:chgData name="Yoel Kortick" userId="167978f5-7f40-4909-85d5-d4149554ad4e" providerId="ADAL" clId="{6A0E4B6A-538A-4C08-A5AB-BE99783FC746}" dt="2024-07-31T09:57:12.178" v="5197" actId="478"/>
          <ac:spMkLst>
            <pc:docMk/>
            <pc:sldMk cId="955894540" sldId="861"/>
            <ac:spMk id="8" creationId="{D7C73464-27C0-C901-E8AF-8B2E851808BE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955894540" sldId="861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1923607506" sldId="862"/>
        </pc:sldMkLst>
        <pc:spChg chg="del">
          <ac:chgData name="Yoel Kortick" userId="167978f5-7f40-4909-85d5-d4149554ad4e" providerId="ADAL" clId="{6A0E4B6A-538A-4C08-A5AB-BE99783FC746}" dt="2024-07-31T09:57:13.197" v="5198" actId="478"/>
          <ac:spMkLst>
            <pc:docMk/>
            <pc:sldMk cId="1923607506" sldId="862"/>
            <ac:spMk id="8" creationId="{46CD0D5E-B084-F05D-4522-D1704426F5F1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1923607506" sldId="862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2035316015" sldId="863"/>
        </pc:sldMkLst>
        <pc:spChg chg="del">
          <ac:chgData name="Yoel Kortick" userId="167978f5-7f40-4909-85d5-d4149554ad4e" providerId="ADAL" clId="{6A0E4B6A-538A-4C08-A5AB-BE99783FC746}" dt="2024-07-31T09:57:14.230" v="5199" actId="478"/>
          <ac:spMkLst>
            <pc:docMk/>
            <pc:sldMk cId="2035316015" sldId="863"/>
            <ac:spMk id="6" creationId="{49DDD0D6-E641-971B-8890-BFCA11371A99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2035316015" sldId="863"/>
            <ac:spMk id="10" creationId="{4C5297D4-1A90-BA7E-1EA2-3486955EA032}"/>
          </ac:spMkLst>
        </pc:spChg>
      </pc:sldChg>
      <pc:sldChg chg="delSp modSp del mod">
        <pc:chgData name="Yoel Kortick" userId="167978f5-7f40-4909-85d5-d4149554ad4e" providerId="ADAL" clId="{6A0E4B6A-538A-4C08-A5AB-BE99783FC746}" dt="2024-07-31T10:35:36.525" v="7235" actId="47"/>
        <pc:sldMkLst>
          <pc:docMk/>
          <pc:sldMk cId="2101871376" sldId="864"/>
        </pc:sldMkLst>
        <pc:spChg chg="del">
          <ac:chgData name="Yoel Kortick" userId="167978f5-7f40-4909-85d5-d4149554ad4e" providerId="ADAL" clId="{6A0E4B6A-538A-4C08-A5AB-BE99783FC746}" dt="2024-07-31T09:57:15.068" v="5200" actId="478"/>
          <ac:spMkLst>
            <pc:docMk/>
            <pc:sldMk cId="2101871376" sldId="864"/>
            <ac:spMk id="6" creationId="{23D72501-1C8D-D366-F34A-72E8676FA2BB}"/>
          </ac:spMkLst>
        </pc:spChg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2101871376" sldId="864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6A0E4B6A-538A-4C08-A5AB-BE99783FC746}" dt="2024-08-01T10:14:18.328" v="12727" actId="313"/>
        <pc:sldMkLst>
          <pc:docMk/>
          <pc:sldMk cId="2470152550" sldId="865"/>
        </pc:sldMkLst>
        <pc:spChg chg="del">
          <ac:chgData name="Yoel Kortick" userId="167978f5-7f40-4909-85d5-d4149554ad4e" providerId="ADAL" clId="{6A0E4B6A-538A-4C08-A5AB-BE99783FC746}" dt="2024-07-28T13:34:38.996" v="1085" actId="478"/>
          <ac:spMkLst>
            <pc:docMk/>
            <pc:sldMk cId="2470152550" sldId="865"/>
            <ac:spMk id="2" creationId="{E26C75CA-2ACA-3F82-8C6B-B93E00F40455}"/>
          </ac:spMkLst>
        </pc:spChg>
        <pc:spChg chg="mod">
          <ac:chgData name="Yoel Kortick" userId="167978f5-7f40-4909-85d5-d4149554ad4e" providerId="ADAL" clId="{6A0E4B6A-538A-4C08-A5AB-BE99783FC746}" dt="2024-08-01T04:33:04.676" v="8434"/>
          <ac:spMkLst>
            <pc:docMk/>
            <pc:sldMk cId="2470152550" sldId="865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8-01T10:14:18.328" v="12727" actId="313"/>
          <ac:spMkLst>
            <pc:docMk/>
            <pc:sldMk cId="2470152550" sldId="865"/>
            <ac:spMk id="11" creationId="{1ACE3884-5DD3-4F86-13C6-FF34F1D35C8C}"/>
          </ac:spMkLst>
        </pc:spChg>
        <pc:graphicFrameChg chg="add mod">
          <ac:chgData name="Yoel Kortick" userId="167978f5-7f40-4909-85d5-d4149554ad4e" providerId="ADAL" clId="{6A0E4B6A-538A-4C08-A5AB-BE99783FC746}" dt="2024-07-28T13:36:03.179" v="1225"/>
          <ac:graphicFrameMkLst>
            <pc:docMk/>
            <pc:sldMk cId="2470152550" sldId="865"/>
            <ac:graphicFrameMk id="4" creationId="{87EA94B7-A768-DA2A-A84F-C3B734C14D4E}"/>
          </ac:graphicFrameMkLst>
        </pc:graphicFrameChg>
        <pc:graphicFrameChg chg="add del mod modGraphic">
          <ac:chgData name="Yoel Kortick" userId="167978f5-7f40-4909-85d5-d4149554ad4e" providerId="ADAL" clId="{6A0E4B6A-538A-4C08-A5AB-BE99783FC746}" dt="2024-07-28T13:36:19.606" v="1229" actId="478"/>
          <ac:graphicFrameMkLst>
            <pc:docMk/>
            <pc:sldMk cId="2470152550" sldId="865"/>
            <ac:graphicFrameMk id="5" creationId="{35D74553-4B0A-D88D-1D8F-5E195FDD4A2C}"/>
          </ac:graphicFrameMkLst>
        </pc:graphicFrameChg>
        <pc:graphicFrameChg chg="add mod">
          <ac:chgData name="Yoel Kortick" userId="167978f5-7f40-4909-85d5-d4149554ad4e" providerId="ADAL" clId="{6A0E4B6A-538A-4C08-A5AB-BE99783FC746}" dt="2024-07-28T13:37:27.413" v="1240"/>
          <ac:graphicFrameMkLst>
            <pc:docMk/>
            <pc:sldMk cId="2470152550" sldId="865"/>
            <ac:graphicFrameMk id="6" creationId="{E5D729A8-9D09-BC85-F440-CEA7A85F3582}"/>
          </ac:graphicFrameMkLst>
        </pc:graphicFrameChg>
        <pc:picChg chg="del">
          <ac:chgData name="Yoel Kortick" userId="167978f5-7f40-4909-85d5-d4149554ad4e" providerId="ADAL" clId="{6A0E4B6A-538A-4C08-A5AB-BE99783FC746}" dt="2024-07-28T13:34:37.638" v="1084" actId="478"/>
          <ac:picMkLst>
            <pc:docMk/>
            <pc:sldMk cId="2470152550" sldId="865"/>
            <ac:picMk id="3" creationId="{CEB0672D-27CE-A1F7-B268-E08FE7025A58}"/>
          </ac:picMkLst>
        </pc:pic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3925604203" sldId="866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3925604203" sldId="86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997723737" sldId="867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997723737" sldId="86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2767967639" sldId="868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2767967639" sldId="86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796258114" sldId="869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796258114" sldId="86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583574960" sldId="870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583574960" sldId="87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3739584296" sldId="871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3739584296" sldId="871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3722635618" sldId="872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3722635618" sldId="872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441582025" sldId="873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441582025" sldId="873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06:57:25.642" v="4106" actId="47"/>
        <pc:sldMkLst>
          <pc:docMk/>
          <pc:sldMk cId="1653946103" sldId="874"/>
        </pc:sldMkLst>
        <pc:spChg chg="mod">
          <ac:chgData name="Yoel Kortick" userId="167978f5-7f40-4909-85d5-d4149554ad4e" providerId="ADAL" clId="{6A0E4B6A-538A-4C08-A5AB-BE99783FC746}" dt="2024-07-28T14:28:30.773" v="2041"/>
          <ac:spMkLst>
            <pc:docMk/>
            <pc:sldMk cId="1653946103" sldId="874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4057651024" sldId="875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4057651024" sldId="875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1773283059" sldId="876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1773283059" sldId="87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3015850134" sldId="877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015850134" sldId="87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4160933067" sldId="878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4160933067" sldId="87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1460578844" sldId="879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1460578844" sldId="87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3681213784" sldId="880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681213784" sldId="88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3780900372" sldId="883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780900372" sldId="883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566008943" sldId="884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566008943" sldId="884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2713043322" sldId="885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2713043322" sldId="885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559326859" sldId="886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559326859" sldId="88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701045140" sldId="887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701045140" sldId="88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6A0E4B6A-538A-4C08-A5AB-BE99783FC746}" dt="2024-07-31T10:35:36.525" v="7235" actId="47"/>
        <pc:sldMkLst>
          <pc:docMk/>
          <pc:sldMk cId="3176555509" sldId="888"/>
        </pc:sldMkLst>
        <pc:spChg chg="mod">
          <ac:chgData name="Yoel Kortick" userId="167978f5-7f40-4909-85d5-d4149554ad4e" providerId="ADAL" clId="{6A0E4B6A-538A-4C08-A5AB-BE99783FC746}" dt="2024-07-31T07:05:46.706" v="4221"/>
          <ac:spMkLst>
            <pc:docMk/>
            <pc:sldMk cId="3176555509" sldId="888"/>
            <ac:spMk id="10" creationId="{4C5297D4-1A90-BA7E-1EA2-3486955EA032}"/>
          </ac:spMkLst>
        </pc:spChg>
      </pc:sldChg>
      <pc:sldChg chg="modSp del mod">
        <pc:chgData name="Yoel Kortick" userId="167978f5-7f40-4909-85d5-d4149554ad4e" providerId="ADAL" clId="{6A0E4B6A-538A-4C08-A5AB-BE99783FC746}" dt="2024-07-28T14:42:55.487" v="2390" actId="47"/>
        <pc:sldMkLst>
          <pc:docMk/>
          <pc:sldMk cId="346633897" sldId="889"/>
        </pc:sldMkLst>
        <pc:spChg chg="mod">
          <ac:chgData name="Yoel Kortick" userId="167978f5-7f40-4909-85d5-d4149554ad4e" providerId="ADAL" clId="{6A0E4B6A-538A-4C08-A5AB-BE99783FC746}" dt="2024-07-28T14:38:21.468" v="2227" actId="6549"/>
          <ac:spMkLst>
            <pc:docMk/>
            <pc:sldMk cId="346633897" sldId="889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6A0E4B6A-538A-4C08-A5AB-BE99783FC746}" dt="2024-08-01T06:57:15.197" v="12710" actId="313"/>
        <pc:sldMkLst>
          <pc:docMk/>
          <pc:sldMk cId="1082952642" sldId="890"/>
        </pc:sldMkLst>
        <pc:spChg chg="del mod">
          <ac:chgData name="Yoel Kortick" userId="167978f5-7f40-4909-85d5-d4149554ad4e" providerId="ADAL" clId="{6A0E4B6A-538A-4C08-A5AB-BE99783FC746}" dt="2024-08-01T04:44:37.416" v="9133" actId="478"/>
          <ac:spMkLst>
            <pc:docMk/>
            <pc:sldMk cId="1082952642" sldId="890"/>
            <ac:spMk id="4" creationId="{E049EC7A-205B-54DB-3550-AB95FDA75BD2}"/>
          </ac:spMkLst>
        </pc:spChg>
        <pc:spChg chg="add mod">
          <ac:chgData name="Yoel Kortick" userId="167978f5-7f40-4909-85d5-d4149554ad4e" providerId="ADAL" clId="{6A0E4B6A-538A-4C08-A5AB-BE99783FC746}" dt="2024-08-01T04:48:33.504" v="9204" actId="1076"/>
          <ac:spMkLst>
            <pc:docMk/>
            <pc:sldMk cId="1082952642" sldId="890"/>
            <ac:spMk id="6" creationId="{1CA7F23E-2225-4C43-4D97-76BC9656C996}"/>
          </ac:spMkLst>
        </pc:spChg>
        <pc:spChg chg="del">
          <ac:chgData name="Yoel Kortick" userId="167978f5-7f40-4909-85d5-d4149554ad4e" providerId="ADAL" clId="{6A0E4B6A-538A-4C08-A5AB-BE99783FC746}" dt="2024-07-28T13:45:46.282" v="1741" actId="478"/>
          <ac:spMkLst>
            <pc:docMk/>
            <pc:sldMk cId="1082952642" sldId="890"/>
            <ac:spMk id="6" creationId="{8B683C8B-1796-57E4-EB36-25181015216C}"/>
          </ac:spMkLst>
        </pc:spChg>
        <pc:spChg chg="add del mod">
          <ac:chgData name="Yoel Kortick" userId="167978f5-7f40-4909-85d5-d4149554ad4e" providerId="ADAL" clId="{6A0E4B6A-538A-4C08-A5AB-BE99783FC746}" dt="2024-08-01T04:44:37.416" v="9133" actId="478"/>
          <ac:spMkLst>
            <pc:docMk/>
            <pc:sldMk cId="1082952642" sldId="890"/>
            <ac:spMk id="7" creationId="{B1EF0674-75EA-6EAE-0DCC-3BDD12A20D28}"/>
          </ac:spMkLst>
        </pc:spChg>
        <pc:spChg chg="add del mod">
          <ac:chgData name="Yoel Kortick" userId="167978f5-7f40-4909-85d5-d4149554ad4e" providerId="ADAL" clId="{6A0E4B6A-538A-4C08-A5AB-BE99783FC746}" dt="2024-08-01T04:44:37.416" v="9133" actId="478"/>
          <ac:spMkLst>
            <pc:docMk/>
            <pc:sldMk cId="1082952642" sldId="890"/>
            <ac:spMk id="8" creationId="{E2435DBD-304E-BF4A-128E-EE5C98F8041E}"/>
          </ac:spMkLst>
        </pc:spChg>
        <pc:spChg chg="mod">
          <ac:chgData name="Yoel Kortick" userId="167978f5-7f40-4909-85d5-d4149554ad4e" providerId="ADAL" clId="{6A0E4B6A-538A-4C08-A5AB-BE99783FC746}" dt="2024-08-01T04:33:04.676" v="8434"/>
          <ac:spMkLst>
            <pc:docMk/>
            <pc:sldMk cId="1082952642" sldId="890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28T13:44:38.334" v="1735" actId="20577"/>
          <ac:spMkLst>
            <pc:docMk/>
            <pc:sldMk cId="1082952642" sldId="890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04:48:17.373" v="9200" actId="14100"/>
          <ac:spMkLst>
            <pc:docMk/>
            <pc:sldMk cId="1082952642" sldId="890"/>
            <ac:spMk id="13" creationId="{9ED445F1-7BC4-D038-089A-E1172472A4E7}"/>
          </ac:spMkLst>
        </pc:spChg>
        <pc:spChg chg="add mod">
          <ac:chgData name="Yoel Kortick" userId="167978f5-7f40-4909-85d5-d4149554ad4e" providerId="ADAL" clId="{6A0E4B6A-538A-4C08-A5AB-BE99783FC746}" dt="2024-08-01T04:51:11.931" v="9268" actId="14100"/>
          <ac:spMkLst>
            <pc:docMk/>
            <pc:sldMk cId="1082952642" sldId="890"/>
            <ac:spMk id="17" creationId="{409A6DC2-7247-2148-5101-9E856DF67228}"/>
          </ac:spMkLst>
        </pc:spChg>
        <pc:spChg chg="add mod">
          <ac:chgData name="Yoel Kortick" userId="167978f5-7f40-4909-85d5-d4149554ad4e" providerId="ADAL" clId="{6A0E4B6A-538A-4C08-A5AB-BE99783FC746}" dt="2024-08-01T04:50:26.981" v="9250" actId="1035"/>
          <ac:spMkLst>
            <pc:docMk/>
            <pc:sldMk cId="1082952642" sldId="890"/>
            <ac:spMk id="19" creationId="{6B395F37-B822-1F00-C8F9-5CEAAFAF3A2F}"/>
          </ac:spMkLst>
        </pc:spChg>
        <pc:spChg chg="add">
          <ac:chgData name="Yoel Kortick" userId="167978f5-7f40-4909-85d5-d4149554ad4e" providerId="ADAL" clId="{6A0E4B6A-538A-4C08-A5AB-BE99783FC746}" dt="2024-08-01T05:53:39.534" v="11308" actId="11529"/>
          <ac:spMkLst>
            <pc:docMk/>
            <pc:sldMk cId="1082952642" sldId="890"/>
            <ac:spMk id="23" creationId="{1361CDA1-5126-B76A-4193-C3B7FB8AF15E}"/>
          </ac:spMkLst>
        </pc:spChg>
        <pc:spChg chg="add mod">
          <ac:chgData name="Yoel Kortick" userId="167978f5-7f40-4909-85d5-d4149554ad4e" providerId="ADAL" clId="{6A0E4B6A-538A-4C08-A5AB-BE99783FC746}" dt="2024-08-01T05:53:53.251" v="11315" actId="14100"/>
          <ac:spMkLst>
            <pc:docMk/>
            <pc:sldMk cId="1082952642" sldId="890"/>
            <ac:spMk id="24" creationId="{B364A7E6-4838-4E7B-9746-F35D1AAB39B9}"/>
          </ac:spMkLst>
        </pc:spChg>
        <pc:spChg chg="add mod">
          <ac:chgData name="Yoel Kortick" userId="167978f5-7f40-4909-85d5-d4149554ad4e" providerId="ADAL" clId="{6A0E4B6A-538A-4C08-A5AB-BE99783FC746}" dt="2024-08-01T06:57:15.197" v="12710" actId="313"/>
          <ac:spMkLst>
            <pc:docMk/>
            <pc:sldMk cId="1082952642" sldId="890"/>
            <ac:spMk id="25" creationId="{AAB01B2D-2DE4-0B13-A4EB-66FD437D8585}"/>
          </ac:spMkLst>
        </pc:spChg>
        <pc:picChg chg="add del mod ord">
          <ac:chgData name="Yoel Kortick" userId="167978f5-7f40-4909-85d5-d4149554ad4e" providerId="ADAL" clId="{6A0E4B6A-538A-4C08-A5AB-BE99783FC746}" dt="2024-08-01T04:44:37.416" v="9133" actId="478"/>
          <ac:picMkLst>
            <pc:docMk/>
            <pc:sldMk cId="1082952642" sldId="890"/>
            <ac:picMk id="3" creationId="{941BEF55-FA83-E4CF-6A68-7D34EB1D6AB6}"/>
          </ac:picMkLst>
        </pc:picChg>
        <pc:picChg chg="del">
          <ac:chgData name="Yoel Kortick" userId="167978f5-7f40-4909-85d5-d4149554ad4e" providerId="ADAL" clId="{6A0E4B6A-538A-4C08-A5AB-BE99783FC746}" dt="2024-07-28T13:45:32.194" v="1736" actId="478"/>
          <ac:picMkLst>
            <pc:docMk/>
            <pc:sldMk cId="1082952642" sldId="890"/>
            <ac:picMk id="5" creationId="{99ACE92B-56D1-6BE3-1DA8-72C62EBF6A7F}"/>
          </ac:picMkLst>
        </pc:picChg>
        <pc:picChg chg="add mod">
          <ac:chgData name="Yoel Kortick" userId="167978f5-7f40-4909-85d5-d4149554ad4e" providerId="ADAL" clId="{6A0E4B6A-538A-4C08-A5AB-BE99783FC746}" dt="2024-08-01T04:48:10.390" v="9198" actId="1076"/>
          <ac:picMkLst>
            <pc:docMk/>
            <pc:sldMk cId="1082952642" sldId="890"/>
            <ac:picMk id="5" creationId="{C8C1C1C3-6225-A664-2F01-0793D98F9C03}"/>
          </ac:picMkLst>
        </pc:picChg>
        <pc:cxnChg chg="add del mod">
          <ac:chgData name="Yoel Kortick" userId="167978f5-7f40-4909-85d5-d4149554ad4e" providerId="ADAL" clId="{6A0E4B6A-538A-4C08-A5AB-BE99783FC746}" dt="2024-08-01T04:44:37.416" v="9133" actId="478"/>
          <ac:cxnSpMkLst>
            <pc:docMk/>
            <pc:sldMk cId="1082952642" sldId="890"/>
            <ac:cxnSpMk id="12" creationId="{F776977A-CDA9-088F-FD8E-B729ED58E174}"/>
          </ac:cxnSpMkLst>
        </pc:cxnChg>
        <pc:cxnChg chg="add del mod">
          <ac:chgData name="Yoel Kortick" userId="167978f5-7f40-4909-85d5-d4149554ad4e" providerId="ADAL" clId="{6A0E4B6A-538A-4C08-A5AB-BE99783FC746}" dt="2024-07-30T12:19:35.718" v="3021" actId="478"/>
          <ac:cxnSpMkLst>
            <pc:docMk/>
            <pc:sldMk cId="1082952642" sldId="890"/>
            <ac:cxnSpMk id="13" creationId="{BE8D4F2B-0E3F-D8E7-0660-70DDAB56F4EC}"/>
          </ac:cxnSpMkLst>
        </pc:cxnChg>
        <pc:cxnChg chg="add del mod">
          <ac:chgData name="Yoel Kortick" userId="167978f5-7f40-4909-85d5-d4149554ad4e" providerId="ADAL" clId="{6A0E4B6A-538A-4C08-A5AB-BE99783FC746}" dt="2024-08-01T04:44:37.416" v="9133" actId="478"/>
          <ac:cxnSpMkLst>
            <pc:docMk/>
            <pc:sldMk cId="1082952642" sldId="890"/>
            <ac:cxnSpMk id="14" creationId="{5A3E1428-47C8-993E-C7B1-79AAA9D32338}"/>
          </ac:cxnSpMkLst>
        </pc:cxnChg>
        <pc:cxnChg chg="add mod">
          <ac:chgData name="Yoel Kortick" userId="167978f5-7f40-4909-85d5-d4149554ad4e" providerId="ADAL" clId="{6A0E4B6A-538A-4C08-A5AB-BE99783FC746}" dt="2024-08-01T04:48:23.216" v="9202" actId="14100"/>
          <ac:cxnSpMkLst>
            <pc:docMk/>
            <pc:sldMk cId="1082952642" sldId="890"/>
            <ac:cxnSpMk id="15" creationId="{EA7502B9-81F2-F732-B099-E5ED1A8A5909}"/>
          </ac:cxnSpMkLst>
        </pc:cxnChg>
        <pc:cxnChg chg="add mod">
          <ac:chgData name="Yoel Kortick" userId="167978f5-7f40-4909-85d5-d4149554ad4e" providerId="ADAL" clId="{6A0E4B6A-538A-4C08-A5AB-BE99783FC746}" dt="2024-08-01T04:51:21.730" v="9270" actId="14100"/>
          <ac:cxnSpMkLst>
            <pc:docMk/>
            <pc:sldMk cId="1082952642" sldId="890"/>
            <ac:cxnSpMk id="18" creationId="{B33324B2-F19F-0A2E-4365-C20C13AB857C}"/>
          </ac:cxnSpMkLst>
        </pc:cxnChg>
        <pc:cxnChg chg="add">
          <ac:chgData name="Yoel Kortick" userId="167978f5-7f40-4909-85d5-d4149554ad4e" providerId="ADAL" clId="{6A0E4B6A-538A-4C08-A5AB-BE99783FC746}" dt="2024-08-01T05:54:56.623" v="11427" actId="11529"/>
          <ac:cxnSpMkLst>
            <pc:docMk/>
            <pc:sldMk cId="1082952642" sldId="890"/>
            <ac:cxnSpMk id="27" creationId="{9F4A5F89-3370-62FE-043A-CE03AD74F22C}"/>
          </ac:cxnSpMkLst>
        </pc:cxnChg>
        <pc:cxnChg chg="add">
          <ac:chgData name="Yoel Kortick" userId="167978f5-7f40-4909-85d5-d4149554ad4e" providerId="ADAL" clId="{6A0E4B6A-538A-4C08-A5AB-BE99783FC746}" dt="2024-08-01T05:55:02.213" v="11428" actId="11529"/>
          <ac:cxnSpMkLst>
            <pc:docMk/>
            <pc:sldMk cId="1082952642" sldId="890"/>
            <ac:cxnSpMk id="29" creationId="{FC13F329-D19A-8EA6-C831-4CA761CA981D}"/>
          </ac:cxnSpMkLst>
        </pc:cxnChg>
      </pc:sldChg>
      <pc:sldChg chg="del">
        <pc:chgData name="Yoel Kortick" userId="167978f5-7f40-4909-85d5-d4149554ad4e" providerId="ADAL" clId="{6A0E4B6A-538A-4C08-A5AB-BE99783FC746}" dt="2024-07-28T13:31:37.454" v="595" actId="47"/>
        <pc:sldMkLst>
          <pc:docMk/>
          <pc:sldMk cId="1464739315" sldId="890"/>
        </pc:sldMkLst>
      </pc:sldChg>
      <pc:sldChg chg="del">
        <pc:chgData name="Yoel Kortick" userId="167978f5-7f40-4909-85d5-d4149554ad4e" providerId="ADAL" clId="{6A0E4B6A-538A-4C08-A5AB-BE99783FC746}" dt="2024-07-28T13:31:36.594" v="594" actId="47"/>
        <pc:sldMkLst>
          <pc:docMk/>
          <pc:sldMk cId="879003815" sldId="891"/>
        </pc:sldMkLst>
      </pc:sldChg>
      <pc:sldChg chg="addSp delSp modSp add del mod">
        <pc:chgData name="Yoel Kortick" userId="167978f5-7f40-4909-85d5-d4149554ad4e" providerId="ADAL" clId="{6A0E4B6A-538A-4C08-A5AB-BE99783FC746}" dt="2024-07-30T12:26:08.073" v="3119" actId="47"/>
        <pc:sldMkLst>
          <pc:docMk/>
          <pc:sldMk cId="1001191438" sldId="891"/>
        </pc:sldMkLst>
        <pc:spChg chg="mod">
          <ac:chgData name="Yoel Kortick" userId="167978f5-7f40-4909-85d5-d4149554ad4e" providerId="ADAL" clId="{6A0E4B6A-538A-4C08-A5AB-BE99783FC746}" dt="2024-07-28T13:47:09.330" v="1789" actId="1076"/>
          <ac:spMkLst>
            <pc:docMk/>
            <pc:sldMk cId="1001191438" sldId="891"/>
            <ac:spMk id="4" creationId="{E049EC7A-205B-54DB-3550-AB95FDA75BD2}"/>
          </ac:spMkLst>
        </pc:spChg>
        <pc:spChg chg="mod">
          <ac:chgData name="Yoel Kortick" userId="167978f5-7f40-4909-85d5-d4149554ad4e" providerId="ADAL" clId="{6A0E4B6A-538A-4C08-A5AB-BE99783FC746}" dt="2024-07-28T13:47:05.219" v="1788" actId="1076"/>
          <ac:spMkLst>
            <pc:docMk/>
            <pc:sldMk cId="1001191438" sldId="891"/>
            <ac:spMk id="6" creationId="{8B683C8B-1796-57E4-EB36-25181015216C}"/>
          </ac:spMkLst>
        </pc:spChg>
        <pc:spChg chg="mod">
          <ac:chgData name="Yoel Kortick" userId="167978f5-7f40-4909-85d5-d4149554ad4e" providerId="ADAL" clId="{6A0E4B6A-538A-4C08-A5AB-BE99783FC746}" dt="2024-07-28T14:43:53.168" v="2451"/>
          <ac:spMkLst>
            <pc:docMk/>
            <pc:sldMk cId="1001191438" sldId="891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0T07:22:49.497" v="2583" actId="14100"/>
          <ac:spMkLst>
            <pc:docMk/>
            <pc:sldMk cId="1001191438" sldId="891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6A0E4B6A-538A-4C08-A5AB-BE99783FC746}" dt="2024-07-28T13:48:06.994" v="1842" actId="208"/>
          <ac:picMkLst>
            <pc:docMk/>
            <pc:sldMk cId="1001191438" sldId="891"/>
            <ac:picMk id="3" creationId="{5E50FFF7-6A97-4D8B-087F-EF9174B3E0CF}"/>
          </ac:picMkLst>
        </pc:picChg>
        <pc:picChg chg="del">
          <ac:chgData name="Yoel Kortick" userId="167978f5-7f40-4909-85d5-d4149554ad4e" providerId="ADAL" clId="{6A0E4B6A-538A-4C08-A5AB-BE99783FC746}" dt="2024-07-28T13:46:47.625" v="1745" actId="478"/>
          <ac:picMkLst>
            <pc:docMk/>
            <pc:sldMk cId="1001191438" sldId="891"/>
            <ac:picMk id="5" creationId="{99ACE92B-56D1-6BE3-1DA8-72C62EBF6A7F}"/>
          </ac:picMkLst>
        </pc:picChg>
      </pc:sldChg>
      <pc:sldChg chg="del">
        <pc:chgData name="Yoel Kortick" userId="167978f5-7f40-4909-85d5-d4149554ad4e" providerId="ADAL" clId="{6A0E4B6A-538A-4C08-A5AB-BE99783FC746}" dt="2024-07-28T13:31:37.912" v="596" actId="47"/>
        <pc:sldMkLst>
          <pc:docMk/>
          <pc:sldMk cId="1346421691" sldId="892"/>
        </pc:sldMkLst>
      </pc:sldChg>
      <pc:sldChg chg="addSp delSp modSp add del mod">
        <pc:chgData name="Yoel Kortick" userId="167978f5-7f40-4909-85d5-d4149554ad4e" providerId="ADAL" clId="{6A0E4B6A-538A-4C08-A5AB-BE99783FC746}" dt="2024-07-30T12:26:09.135" v="3120" actId="47"/>
        <pc:sldMkLst>
          <pc:docMk/>
          <pc:sldMk cId="1676425693" sldId="892"/>
        </pc:sldMkLst>
        <pc:spChg chg="mod">
          <ac:chgData name="Yoel Kortick" userId="167978f5-7f40-4909-85d5-d4149554ad4e" providerId="ADAL" clId="{6A0E4B6A-538A-4C08-A5AB-BE99783FC746}" dt="2024-07-28T13:49:48.063" v="1851" actId="14100"/>
          <ac:spMkLst>
            <pc:docMk/>
            <pc:sldMk cId="1676425693" sldId="892"/>
            <ac:spMk id="4" creationId="{E049EC7A-205B-54DB-3550-AB95FDA75BD2}"/>
          </ac:spMkLst>
        </pc:spChg>
        <pc:spChg chg="add mod">
          <ac:chgData name="Yoel Kortick" userId="167978f5-7f40-4909-85d5-d4149554ad4e" providerId="ADAL" clId="{6A0E4B6A-538A-4C08-A5AB-BE99783FC746}" dt="2024-07-30T12:24:50.416" v="3118" actId="14100"/>
          <ac:spMkLst>
            <pc:docMk/>
            <pc:sldMk cId="1676425693" sldId="892"/>
            <ac:spMk id="6" creationId="{C04BBA6F-316E-4793-6D08-F44C09019060}"/>
          </ac:spMkLst>
        </pc:spChg>
        <pc:spChg chg="mod">
          <ac:chgData name="Yoel Kortick" userId="167978f5-7f40-4909-85d5-d4149554ad4e" providerId="ADAL" clId="{6A0E4B6A-538A-4C08-A5AB-BE99783FC746}" dt="2024-07-28T14:43:56.926" v="2452"/>
          <ac:spMkLst>
            <pc:docMk/>
            <pc:sldMk cId="1676425693" sldId="892"/>
            <ac:spMk id="10" creationId="{4C5297D4-1A90-BA7E-1EA2-3486955EA032}"/>
          </ac:spMkLst>
        </pc:spChg>
        <pc:picChg chg="del">
          <ac:chgData name="Yoel Kortick" userId="167978f5-7f40-4909-85d5-d4149554ad4e" providerId="ADAL" clId="{6A0E4B6A-538A-4C08-A5AB-BE99783FC746}" dt="2024-07-28T13:49:35.581" v="1847" actId="478"/>
          <ac:picMkLst>
            <pc:docMk/>
            <pc:sldMk cId="1676425693" sldId="892"/>
            <ac:picMk id="3" creationId="{941BEF55-FA83-E4CF-6A68-7D34EB1D6AB6}"/>
          </ac:picMkLst>
        </pc:picChg>
        <pc:picChg chg="add mod ord">
          <ac:chgData name="Yoel Kortick" userId="167978f5-7f40-4909-85d5-d4149554ad4e" providerId="ADAL" clId="{6A0E4B6A-538A-4C08-A5AB-BE99783FC746}" dt="2024-07-28T13:49:49.845" v="1852" actId="208"/>
          <ac:picMkLst>
            <pc:docMk/>
            <pc:sldMk cId="1676425693" sldId="892"/>
            <ac:picMk id="5" creationId="{005E009C-E90D-C95A-4738-A2408EBA3EF6}"/>
          </ac:picMkLst>
        </pc:picChg>
        <pc:cxnChg chg="add mod">
          <ac:chgData name="Yoel Kortick" userId="167978f5-7f40-4909-85d5-d4149554ad4e" providerId="ADAL" clId="{6A0E4B6A-538A-4C08-A5AB-BE99783FC746}" dt="2024-07-30T12:24:45.691" v="3117" actId="1036"/>
          <ac:cxnSpMkLst>
            <pc:docMk/>
            <pc:sldMk cId="1676425693" sldId="892"/>
            <ac:cxnSpMk id="7" creationId="{1A9C2E5B-388E-0C34-3A89-C26F09175A2B}"/>
          </ac:cxnSpMkLst>
        </pc:cxnChg>
        <pc:cxnChg chg="add mod">
          <ac:chgData name="Yoel Kortick" userId="167978f5-7f40-4909-85d5-d4149554ad4e" providerId="ADAL" clId="{6A0E4B6A-538A-4C08-A5AB-BE99783FC746}" dt="2024-07-30T12:24:30.412" v="3092" actId="14100"/>
          <ac:cxnSpMkLst>
            <pc:docMk/>
            <pc:sldMk cId="1676425693" sldId="892"/>
            <ac:cxnSpMk id="8" creationId="{957BFFA7-932D-58FA-4843-B05EC3E88DB7}"/>
          </ac:cxnSpMkLst>
        </pc:cxnChg>
      </pc:sldChg>
      <pc:sldChg chg="modSp add mod">
        <pc:chgData name="Yoel Kortick" userId="167978f5-7f40-4909-85d5-d4149554ad4e" providerId="ADAL" clId="{6A0E4B6A-538A-4C08-A5AB-BE99783FC746}" dt="2024-08-01T05:06:25.225" v="9930"/>
        <pc:sldMkLst>
          <pc:docMk/>
          <pc:sldMk cId="2856422183" sldId="893"/>
        </pc:sldMkLst>
        <pc:spChg chg="mod">
          <ac:chgData name="Yoel Kortick" userId="167978f5-7f40-4909-85d5-d4149554ad4e" providerId="ADAL" clId="{6A0E4B6A-538A-4C08-A5AB-BE99783FC746}" dt="2024-08-01T05:06:25.225" v="9930"/>
          <ac:spMkLst>
            <pc:docMk/>
            <pc:sldMk cId="2856422183" sldId="893"/>
            <ac:spMk id="13" creationId="{F4F9CE6C-EB7E-DBFE-C77E-B97A93A03817}"/>
          </ac:spMkLst>
        </pc:spChg>
      </pc:sldChg>
      <pc:sldChg chg="addSp delSp modSp add del mod">
        <pc:chgData name="Yoel Kortick" userId="167978f5-7f40-4909-85d5-d4149554ad4e" providerId="ADAL" clId="{6A0E4B6A-538A-4C08-A5AB-BE99783FC746}" dt="2024-08-01T04:36:48.135" v="8718" actId="47"/>
        <pc:sldMkLst>
          <pc:docMk/>
          <pc:sldMk cId="2930318453" sldId="894"/>
        </pc:sldMkLst>
        <pc:spChg chg="add del mod">
          <ac:chgData name="Yoel Kortick" userId="167978f5-7f40-4909-85d5-d4149554ad4e" providerId="ADAL" clId="{6A0E4B6A-538A-4C08-A5AB-BE99783FC746}" dt="2024-07-28T14:02:31.696" v="1972" actId="478"/>
          <ac:spMkLst>
            <pc:docMk/>
            <pc:sldMk cId="2930318453" sldId="894"/>
            <ac:spMk id="3" creationId="{22797066-5647-F3F9-0C80-183E10EEE28B}"/>
          </ac:spMkLst>
        </pc:spChg>
        <pc:spChg chg="add mod">
          <ac:chgData name="Yoel Kortick" userId="167978f5-7f40-4909-85d5-d4149554ad4e" providerId="ADAL" clId="{6A0E4B6A-538A-4C08-A5AB-BE99783FC746}" dt="2024-07-28T14:02:32.811" v="1973"/>
          <ac:spMkLst>
            <pc:docMk/>
            <pc:sldMk cId="2930318453" sldId="894"/>
            <ac:spMk id="4" creationId="{9EF35AAD-6DBE-B756-5965-9D6F5BEE6A01}"/>
          </ac:spMkLst>
        </pc:spChg>
        <pc:spChg chg="add mod">
          <ac:chgData name="Yoel Kortick" userId="167978f5-7f40-4909-85d5-d4149554ad4e" providerId="ADAL" clId="{6A0E4B6A-538A-4C08-A5AB-BE99783FC746}" dt="2024-08-01T04:35:47.355" v="8634" actId="1076"/>
          <ac:spMkLst>
            <pc:docMk/>
            <pc:sldMk cId="2930318453" sldId="894"/>
            <ac:spMk id="7" creationId="{6A90A67A-AE75-F4EF-7F8C-C14B9F123F30}"/>
          </ac:spMkLst>
        </pc:spChg>
        <pc:spChg chg="add mod">
          <ac:chgData name="Yoel Kortick" userId="167978f5-7f40-4909-85d5-d4149554ad4e" providerId="ADAL" clId="{6A0E4B6A-538A-4C08-A5AB-BE99783FC746}" dt="2024-08-01T04:35:47.355" v="8634" actId="1076"/>
          <ac:spMkLst>
            <pc:docMk/>
            <pc:sldMk cId="2930318453" sldId="894"/>
            <ac:spMk id="8" creationId="{5236E1C2-B10A-8BCF-1E5B-791BF236EEC6}"/>
          </ac:spMkLst>
        </pc:spChg>
        <pc:spChg chg="del mod">
          <ac:chgData name="Yoel Kortick" userId="167978f5-7f40-4909-85d5-d4149554ad4e" providerId="ADAL" clId="{6A0E4B6A-538A-4C08-A5AB-BE99783FC746}" dt="2024-07-28T14:02:30.323" v="1971" actId="478"/>
          <ac:spMkLst>
            <pc:docMk/>
            <pc:sldMk cId="2930318453" sldId="894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8-01T04:35:47.355" v="8634" actId="1076"/>
          <ac:spMkLst>
            <pc:docMk/>
            <pc:sldMk cId="2930318453" sldId="894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6A0E4B6A-538A-4C08-A5AB-BE99783FC746}" dt="2024-08-01T04:35:47.355" v="8634" actId="1076"/>
          <ac:picMkLst>
            <pc:docMk/>
            <pc:sldMk cId="2930318453" sldId="894"/>
            <ac:picMk id="6" creationId="{E97F4341-D719-0087-D3AC-58477EB7EC3B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57:50.063" v="12714" actId="313"/>
        <pc:sldMkLst>
          <pc:docMk/>
          <pc:sldMk cId="3434758301" sldId="895"/>
        </pc:sldMkLst>
        <pc:spChg chg="add del mod">
          <ac:chgData name="Yoel Kortick" userId="167978f5-7f40-4909-85d5-d4149554ad4e" providerId="ADAL" clId="{6A0E4B6A-538A-4C08-A5AB-BE99783FC746}" dt="2024-07-28T14:02:39.354" v="1975" actId="478"/>
          <ac:spMkLst>
            <pc:docMk/>
            <pc:sldMk cId="3434758301" sldId="895"/>
            <ac:spMk id="3" creationId="{A5103B4A-E18E-F071-77F1-37DBEBC2C109}"/>
          </ac:spMkLst>
        </pc:spChg>
        <pc:spChg chg="add del mod">
          <ac:chgData name="Yoel Kortick" userId="167978f5-7f40-4909-85d5-d4149554ad4e" providerId="ADAL" clId="{6A0E4B6A-538A-4C08-A5AB-BE99783FC746}" dt="2024-08-01T05:05:39.498" v="9928" actId="478"/>
          <ac:spMkLst>
            <pc:docMk/>
            <pc:sldMk cId="3434758301" sldId="895"/>
            <ac:spMk id="3" creationId="{E68911A0-7E17-7F9F-33A9-E5E4CD98D472}"/>
          </ac:spMkLst>
        </pc:spChg>
        <pc:spChg chg="del mod">
          <ac:chgData name="Yoel Kortick" userId="167978f5-7f40-4909-85d5-d4149554ad4e" providerId="ADAL" clId="{6A0E4B6A-538A-4C08-A5AB-BE99783FC746}" dt="2024-07-30T12:03:50.763" v="2586" actId="478"/>
          <ac:spMkLst>
            <pc:docMk/>
            <pc:sldMk cId="3434758301" sldId="895"/>
            <ac:spMk id="4" creationId="{E049EC7A-205B-54DB-3550-AB95FDA75BD2}"/>
          </ac:spMkLst>
        </pc:spChg>
        <pc:spChg chg="add mod">
          <ac:chgData name="Yoel Kortick" userId="167978f5-7f40-4909-85d5-d4149554ad4e" providerId="ADAL" clId="{6A0E4B6A-538A-4C08-A5AB-BE99783FC746}" dt="2024-08-01T06:57:50.063" v="12714" actId="313"/>
          <ac:spMkLst>
            <pc:docMk/>
            <pc:sldMk cId="3434758301" sldId="895"/>
            <ac:spMk id="5" creationId="{90FD9B1A-3E71-93E0-9BF2-8BB260B5F6B9}"/>
          </ac:spMkLst>
        </pc:spChg>
        <pc:spChg chg="del mod">
          <ac:chgData name="Yoel Kortick" userId="167978f5-7f40-4909-85d5-d4149554ad4e" providerId="ADAL" clId="{6A0E4B6A-538A-4C08-A5AB-BE99783FC746}" dt="2024-08-01T05:05:35.102" v="9927" actId="478"/>
          <ac:spMkLst>
            <pc:docMk/>
            <pc:sldMk cId="3434758301" sldId="895"/>
            <ac:spMk id="6" creationId="{8B683C8B-1796-57E4-EB36-25181015216C}"/>
          </ac:spMkLst>
        </pc:spChg>
        <pc:spChg chg="add mod">
          <ac:chgData name="Yoel Kortick" userId="167978f5-7f40-4909-85d5-d4149554ad4e" providerId="ADAL" clId="{6A0E4B6A-538A-4C08-A5AB-BE99783FC746}" dt="2024-08-01T05:06:25.225" v="9930"/>
          <ac:spMkLst>
            <pc:docMk/>
            <pc:sldMk cId="3434758301" sldId="895"/>
            <ac:spMk id="7" creationId="{9D6680D4-F76A-131C-C3A0-B31865C76DDE}"/>
          </ac:spMkLst>
        </pc:spChg>
        <pc:spChg chg="add mod">
          <ac:chgData name="Yoel Kortick" userId="167978f5-7f40-4909-85d5-d4149554ad4e" providerId="ADAL" clId="{6A0E4B6A-538A-4C08-A5AB-BE99783FC746}" dt="2024-08-01T05:05:40.974" v="9929"/>
          <ac:spMkLst>
            <pc:docMk/>
            <pc:sldMk cId="3434758301" sldId="895"/>
            <ac:spMk id="8" creationId="{E32FB639-DE76-CB0D-B608-6F1F75C09217}"/>
          </ac:spMkLst>
        </pc:spChg>
        <pc:spChg chg="del">
          <ac:chgData name="Yoel Kortick" userId="167978f5-7f40-4909-85d5-d4149554ad4e" providerId="ADAL" clId="{6A0E4B6A-538A-4C08-A5AB-BE99783FC746}" dt="2024-07-28T14:02:37.927" v="1974" actId="478"/>
          <ac:spMkLst>
            <pc:docMk/>
            <pc:sldMk cId="3434758301" sldId="895"/>
            <ac:spMk id="10" creationId="{4C5297D4-1A90-BA7E-1EA2-3486955EA032}"/>
          </ac:spMkLst>
        </pc:spChg>
        <pc:spChg chg="add mod">
          <ac:chgData name="Yoel Kortick" userId="167978f5-7f40-4909-85d5-d4149554ad4e" providerId="ADAL" clId="{6A0E4B6A-538A-4C08-A5AB-BE99783FC746}" dt="2024-08-01T05:08:49.207" v="10005" actId="14100"/>
          <ac:spMkLst>
            <pc:docMk/>
            <pc:sldMk cId="3434758301" sldId="895"/>
            <ac:spMk id="10" creationId="{8E675630-CA16-F9C7-92AF-ED4FD6CD880D}"/>
          </ac:spMkLst>
        </pc:spChg>
        <pc:spChg chg="del mod">
          <ac:chgData name="Yoel Kortick" userId="167978f5-7f40-4909-85d5-d4149554ad4e" providerId="ADAL" clId="{6A0E4B6A-538A-4C08-A5AB-BE99783FC746}" dt="2024-08-01T05:05:35.102" v="9927" actId="478"/>
          <ac:spMkLst>
            <pc:docMk/>
            <pc:sldMk cId="3434758301" sldId="895"/>
            <ac:spMk id="11" creationId="{1ACE3884-5DD3-4F86-13C6-FF34F1D35C8C}"/>
          </ac:spMkLst>
        </pc:spChg>
        <pc:spChg chg="add del">
          <ac:chgData name="Yoel Kortick" userId="167978f5-7f40-4909-85d5-d4149554ad4e" providerId="ADAL" clId="{6A0E4B6A-538A-4C08-A5AB-BE99783FC746}" dt="2024-08-01T05:05:35.102" v="9927" actId="478"/>
          <ac:spMkLst>
            <pc:docMk/>
            <pc:sldMk cId="3434758301" sldId="895"/>
            <ac:spMk id="13" creationId="{F909DD3B-AF6C-0C19-02C1-2293AD136B0B}"/>
          </ac:spMkLst>
        </pc:spChg>
        <pc:spChg chg="add del mod">
          <ac:chgData name="Yoel Kortick" userId="167978f5-7f40-4909-85d5-d4149554ad4e" providerId="ADAL" clId="{6A0E4B6A-538A-4C08-A5AB-BE99783FC746}" dt="2024-08-01T05:05:35.102" v="9927" actId="478"/>
          <ac:spMkLst>
            <pc:docMk/>
            <pc:sldMk cId="3434758301" sldId="895"/>
            <ac:spMk id="14" creationId="{2887CA2D-1D7B-4B2A-6F8F-4B9EACAE4FB9}"/>
          </ac:spMkLst>
        </pc:spChg>
        <pc:picChg chg="add mod">
          <ac:chgData name="Yoel Kortick" userId="167978f5-7f40-4909-85d5-d4149554ad4e" providerId="ADAL" clId="{6A0E4B6A-538A-4C08-A5AB-BE99783FC746}" dt="2024-08-01T05:05:40.974" v="9929"/>
          <ac:picMkLst>
            <pc:docMk/>
            <pc:sldMk cId="3434758301" sldId="895"/>
            <ac:picMk id="4" creationId="{9264EA5E-EB46-AAFE-6C4C-F07F92B25D0C}"/>
          </ac:picMkLst>
        </pc:picChg>
        <pc:picChg chg="del">
          <ac:chgData name="Yoel Kortick" userId="167978f5-7f40-4909-85d5-d4149554ad4e" providerId="ADAL" clId="{6A0E4B6A-538A-4C08-A5AB-BE99783FC746}" dt="2024-07-28T14:06:43.811" v="2020" actId="478"/>
          <ac:picMkLst>
            <pc:docMk/>
            <pc:sldMk cId="3434758301" sldId="895"/>
            <ac:picMk id="5" creationId="{99ACE92B-56D1-6BE3-1DA8-72C62EBF6A7F}"/>
          </ac:picMkLst>
        </pc:picChg>
        <pc:picChg chg="add del mod ord">
          <ac:chgData name="Yoel Kortick" userId="167978f5-7f40-4909-85d5-d4149554ad4e" providerId="ADAL" clId="{6A0E4B6A-538A-4C08-A5AB-BE99783FC746}" dt="2024-08-01T05:05:35.102" v="9927" actId="478"/>
          <ac:picMkLst>
            <pc:docMk/>
            <pc:sldMk cId="3434758301" sldId="895"/>
            <ac:picMk id="12" creationId="{F457161A-5762-D15B-41D1-B5CF4125571E}"/>
          </ac:picMkLst>
        </pc:picChg>
        <pc:cxnChg chg="add del">
          <ac:chgData name="Yoel Kortick" userId="167978f5-7f40-4909-85d5-d4149554ad4e" providerId="ADAL" clId="{6A0E4B6A-538A-4C08-A5AB-BE99783FC746}" dt="2024-08-01T05:05:35.102" v="9927" actId="478"/>
          <ac:cxnSpMkLst>
            <pc:docMk/>
            <pc:sldMk cId="3434758301" sldId="895"/>
            <ac:cxnSpMk id="16" creationId="{E512E3EB-642A-3085-7544-F6E4F72E1C62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6:06:49.019" v="11784" actId="208"/>
        <pc:sldMkLst>
          <pc:docMk/>
          <pc:sldMk cId="4232859360" sldId="896"/>
        </pc:sldMkLst>
        <pc:spChg chg="add del mod">
          <ac:chgData name="Yoel Kortick" userId="167978f5-7f40-4909-85d5-d4149554ad4e" providerId="ADAL" clId="{6A0E4B6A-538A-4C08-A5AB-BE99783FC746}" dt="2024-08-01T05:10:50.843" v="10009" actId="478"/>
          <ac:spMkLst>
            <pc:docMk/>
            <pc:sldMk cId="4232859360" sldId="896"/>
            <ac:spMk id="2" creationId="{3CE4B03D-0481-1A3C-AAAA-424CA9704039}"/>
          </ac:spMkLst>
        </pc:spChg>
        <pc:spChg chg="del mod">
          <ac:chgData name="Yoel Kortick" userId="167978f5-7f40-4909-85d5-d4149554ad4e" providerId="ADAL" clId="{6A0E4B6A-538A-4C08-A5AB-BE99783FC746}" dt="2024-08-01T05:10:49.960" v="10008" actId="478"/>
          <ac:spMkLst>
            <pc:docMk/>
            <pc:sldMk cId="4232859360" sldId="896"/>
            <ac:spMk id="4" creationId="{E049EC7A-205B-54DB-3550-AB95FDA75BD2}"/>
          </ac:spMkLst>
        </pc:spChg>
        <pc:spChg chg="add del mod">
          <ac:chgData name="Yoel Kortick" userId="167978f5-7f40-4909-85d5-d4149554ad4e" providerId="ADAL" clId="{6A0E4B6A-538A-4C08-A5AB-BE99783FC746}" dt="2024-07-28T14:02:45.972" v="1978" actId="478"/>
          <ac:spMkLst>
            <pc:docMk/>
            <pc:sldMk cId="4232859360" sldId="896"/>
            <ac:spMk id="5" creationId="{41F64F49-8FFA-6849-1E7C-40201CB246F7}"/>
          </ac:spMkLst>
        </pc:spChg>
        <pc:spChg chg="add mod">
          <ac:chgData name="Yoel Kortick" userId="167978f5-7f40-4909-85d5-d4149554ad4e" providerId="ADAL" clId="{6A0E4B6A-538A-4C08-A5AB-BE99783FC746}" dt="2024-08-01T05:06:25.225" v="9930"/>
          <ac:spMkLst>
            <pc:docMk/>
            <pc:sldMk cId="4232859360" sldId="896"/>
            <ac:spMk id="6" creationId="{A4F68232-2C7B-3FDB-BBD5-D304D7A72D53}"/>
          </ac:spMkLst>
        </pc:spChg>
        <pc:spChg chg="add mod ord">
          <ac:chgData name="Yoel Kortick" userId="167978f5-7f40-4909-85d5-d4149554ad4e" providerId="ADAL" clId="{6A0E4B6A-538A-4C08-A5AB-BE99783FC746}" dt="2024-08-01T05:12:20.318" v="10168" actId="208"/>
          <ac:spMkLst>
            <pc:docMk/>
            <pc:sldMk cId="4232859360" sldId="896"/>
            <ac:spMk id="7" creationId="{46C3FCEF-1F2C-04DE-0BA6-7826E62EFA67}"/>
          </ac:spMkLst>
        </pc:spChg>
        <pc:spChg chg="del">
          <ac:chgData name="Yoel Kortick" userId="167978f5-7f40-4909-85d5-d4149554ad4e" providerId="ADAL" clId="{6A0E4B6A-538A-4C08-A5AB-BE99783FC746}" dt="2024-07-28T14:16:51.344" v="2037" actId="478"/>
          <ac:spMkLst>
            <pc:docMk/>
            <pc:sldMk cId="4232859360" sldId="896"/>
            <ac:spMk id="7" creationId="{B1EF0674-75EA-6EAE-0DCC-3BDD12A20D28}"/>
          </ac:spMkLst>
        </pc:spChg>
        <pc:spChg chg="del">
          <ac:chgData name="Yoel Kortick" userId="167978f5-7f40-4909-85d5-d4149554ad4e" providerId="ADAL" clId="{6A0E4B6A-538A-4C08-A5AB-BE99783FC746}" dt="2024-07-28T14:02:44.640" v="1977" actId="478"/>
          <ac:spMkLst>
            <pc:docMk/>
            <pc:sldMk cId="4232859360" sldId="896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8-01T05:11:05.735" v="10048" actId="20577"/>
          <ac:spMkLst>
            <pc:docMk/>
            <pc:sldMk cId="4232859360" sldId="896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6A0E4B6A-538A-4C08-A5AB-BE99783FC746}" dt="2024-08-01T05:10:54.052" v="10013" actId="478"/>
          <ac:spMkLst>
            <pc:docMk/>
            <pc:sldMk cId="4232859360" sldId="896"/>
            <ac:spMk id="13" creationId="{FCC35388-9190-5BBF-3152-291D848ED602}"/>
          </ac:spMkLst>
        </pc:spChg>
        <pc:spChg chg="add mod">
          <ac:chgData name="Yoel Kortick" userId="167978f5-7f40-4909-85d5-d4149554ad4e" providerId="ADAL" clId="{6A0E4B6A-538A-4C08-A5AB-BE99783FC746}" dt="2024-08-01T05:13:15.229" v="10252" actId="313"/>
          <ac:spMkLst>
            <pc:docMk/>
            <pc:sldMk cId="4232859360" sldId="896"/>
            <ac:spMk id="15" creationId="{BE81F08D-3017-9F3D-DC6C-8D52790D00C7}"/>
          </ac:spMkLst>
        </pc:spChg>
        <pc:spChg chg="add mod">
          <ac:chgData name="Yoel Kortick" userId="167978f5-7f40-4909-85d5-d4149554ad4e" providerId="ADAL" clId="{6A0E4B6A-538A-4C08-A5AB-BE99783FC746}" dt="2024-08-01T06:06:13.856" v="11743" actId="1076"/>
          <ac:spMkLst>
            <pc:docMk/>
            <pc:sldMk cId="4232859360" sldId="896"/>
            <ac:spMk id="22" creationId="{F68CA88B-4001-6B10-F165-655230398C49}"/>
          </ac:spMkLst>
        </pc:spChg>
        <pc:spChg chg="add mod">
          <ac:chgData name="Yoel Kortick" userId="167978f5-7f40-4909-85d5-d4149554ad4e" providerId="ADAL" clId="{6A0E4B6A-538A-4C08-A5AB-BE99783FC746}" dt="2024-08-01T06:06:44.910" v="11783" actId="20577"/>
          <ac:spMkLst>
            <pc:docMk/>
            <pc:sldMk cId="4232859360" sldId="896"/>
            <ac:spMk id="29" creationId="{8D9BDA7D-30DE-FBC0-BEA7-16FC5EF6A088}"/>
          </ac:spMkLst>
        </pc:spChg>
        <pc:picChg chg="del">
          <ac:chgData name="Yoel Kortick" userId="167978f5-7f40-4909-85d5-d4149554ad4e" providerId="ADAL" clId="{6A0E4B6A-538A-4C08-A5AB-BE99783FC746}" dt="2024-07-28T14:16:36.497" v="2032" actId="478"/>
          <ac:picMkLst>
            <pc:docMk/>
            <pc:sldMk cId="4232859360" sldId="896"/>
            <ac:picMk id="3" creationId="{941BEF55-FA83-E4CF-6A68-7D34EB1D6AB6}"/>
          </ac:picMkLst>
        </pc:picChg>
        <pc:picChg chg="add del mod ord">
          <ac:chgData name="Yoel Kortick" userId="167978f5-7f40-4909-85d5-d4149554ad4e" providerId="ADAL" clId="{6A0E4B6A-538A-4C08-A5AB-BE99783FC746}" dt="2024-08-01T05:25:28.655" v="10255" actId="478"/>
          <ac:picMkLst>
            <pc:docMk/>
            <pc:sldMk cId="4232859360" sldId="896"/>
            <ac:picMk id="5" creationId="{22147E26-FC51-5929-8F9F-E1F5BE6E2352}"/>
          </ac:picMkLst>
        </pc:picChg>
        <pc:picChg chg="add del mod ord">
          <ac:chgData name="Yoel Kortick" userId="167978f5-7f40-4909-85d5-d4149554ad4e" providerId="ADAL" clId="{6A0E4B6A-538A-4C08-A5AB-BE99783FC746}" dt="2024-08-01T05:10:48.553" v="10007" actId="478"/>
          <ac:picMkLst>
            <pc:docMk/>
            <pc:sldMk cId="4232859360" sldId="896"/>
            <ac:picMk id="12" creationId="{72538B9C-A583-4650-EE64-98B3D59810C9}"/>
          </ac:picMkLst>
        </pc:picChg>
        <pc:picChg chg="add del mod ord">
          <ac:chgData name="Yoel Kortick" userId="167978f5-7f40-4909-85d5-d4149554ad4e" providerId="ADAL" clId="{6A0E4B6A-538A-4C08-A5AB-BE99783FC746}" dt="2024-08-01T06:05:57.278" v="11726" actId="478"/>
          <ac:picMkLst>
            <pc:docMk/>
            <pc:sldMk cId="4232859360" sldId="896"/>
            <ac:picMk id="21" creationId="{548A095E-033B-0C71-E4DA-C49D50623204}"/>
          </ac:picMkLst>
        </pc:picChg>
        <pc:picChg chg="add mod ord">
          <ac:chgData name="Yoel Kortick" userId="167978f5-7f40-4909-85d5-d4149554ad4e" providerId="ADAL" clId="{6A0E4B6A-538A-4C08-A5AB-BE99783FC746}" dt="2024-08-01T06:06:49.019" v="11784" actId="208"/>
          <ac:picMkLst>
            <pc:docMk/>
            <pc:sldMk cId="4232859360" sldId="896"/>
            <ac:picMk id="27" creationId="{2C867277-12CB-A670-B4B3-4E2948EACB84}"/>
          </ac:picMkLst>
        </pc:picChg>
        <pc:cxnChg chg="add">
          <ac:chgData name="Yoel Kortick" userId="167978f5-7f40-4909-85d5-d4149554ad4e" providerId="ADAL" clId="{6A0E4B6A-538A-4C08-A5AB-BE99783FC746}" dt="2024-08-01T05:12:27.866" v="10169" actId="11529"/>
          <ac:cxnSpMkLst>
            <pc:docMk/>
            <pc:sldMk cId="4232859360" sldId="896"/>
            <ac:cxnSpMk id="10" creationId="{777819F6-050D-D303-5ABA-12D3C0383278}"/>
          </ac:cxnSpMkLst>
        </pc:cxnChg>
        <pc:cxnChg chg="add del mod">
          <ac:chgData name="Yoel Kortick" userId="167978f5-7f40-4909-85d5-d4149554ad4e" providerId="ADAL" clId="{6A0E4B6A-538A-4C08-A5AB-BE99783FC746}" dt="2024-08-01T05:10:52.331" v="10011" actId="478"/>
          <ac:cxnSpMkLst>
            <pc:docMk/>
            <pc:sldMk cId="4232859360" sldId="896"/>
            <ac:cxnSpMk id="14" creationId="{4B223A78-2015-8DA1-FBE1-66F94E8F13CE}"/>
          </ac:cxnSpMkLst>
        </pc:cxnChg>
        <pc:cxnChg chg="add mod">
          <ac:chgData name="Yoel Kortick" userId="167978f5-7f40-4909-85d5-d4149554ad4e" providerId="ADAL" clId="{6A0E4B6A-538A-4C08-A5AB-BE99783FC746}" dt="2024-08-01T05:13:24.445" v="10254" actId="14100"/>
          <ac:cxnSpMkLst>
            <pc:docMk/>
            <pc:sldMk cId="4232859360" sldId="896"/>
            <ac:cxnSpMk id="16" creationId="{3153712B-F078-1366-BB94-BA21DB6A9618}"/>
          </ac:cxnSpMkLst>
        </pc:cxnChg>
        <pc:cxnChg chg="add del mod">
          <ac:chgData name="Yoel Kortick" userId="167978f5-7f40-4909-85d5-d4149554ad4e" providerId="ADAL" clId="{6A0E4B6A-538A-4C08-A5AB-BE99783FC746}" dt="2024-08-01T05:10:51.661" v="10010" actId="478"/>
          <ac:cxnSpMkLst>
            <pc:docMk/>
            <pc:sldMk cId="4232859360" sldId="896"/>
            <ac:cxnSpMk id="17" creationId="{AC03DCDD-9C08-1098-DEE1-5A4BA294D198}"/>
          </ac:cxnSpMkLst>
        </pc:cxnChg>
        <pc:cxnChg chg="add del mod">
          <ac:chgData name="Yoel Kortick" userId="167978f5-7f40-4909-85d5-d4149554ad4e" providerId="ADAL" clId="{6A0E4B6A-538A-4C08-A5AB-BE99783FC746}" dt="2024-08-01T05:10:52.965" v="10012" actId="478"/>
          <ac:cxnSpMkLst>
            <pc:docMk/>
            <pc:sldMk cId="4232859360" sldId="896"/>
            <ac:cxnSpMk id="19" creationId="{417FB6D0-C0C8-8481-9F44-35B3E3657ECB}"/>
          </ac:cxnSpMkLst>
        </pc:cxnChg>
        <pc:cxnChg chg="add mod">
          <ac:chgData name="Yoel Kortick" userId="167978f5-7f40-4909-85d5-d4149554ad4e" providerId="ADAL" clId="{6A0E4B6A-538A-4C08-A5AB-BE99783FC746}" dt="2024-08-01T06:06:23.734" v="11746" actId="1076"/>
          <ac:cxnSpMkLst>
            <pc:docMk/>
            <pc:sldMk cId="4232859360" sldId="896"/>
            <ac:cxnSpMk id="23" creationId="{154B5184-6A29-9B76-14F5-357D8E7B6F9A}"/>
          </ac:cxnSpMkLst>
        </pc:cxnChg>
        <pc:cxnChg chg="add mod">
          <ac:chgData name="Yoel Kortick" userId="167978f5-7f40-4909-85d5-d4149554ad4e" providerId="ADAL" clId="{6A0E4B6A-538A-4C08-A5AB-BE99783FC746}" dt="2024-08-01T06:06:34.013" v="11749" actId="14100"/>
          <ac:cxnSpMkLst>
            <pc:docMk/>
            <pc:sldMk cId="4232859360" sldId="896"/>
            <ac:cxnSpMk id="30" creationId="{211E52DF-9441-F120-B63B-7BDC7F148DC7}"/>
          </ac:cxnSpMkLst>
        </pc:cxnChg>
      </pc:sldChg>
      <pc:sldChg chg="addSp delSp modSp add del mod">
        <pc:chgData name="Yoel Kortick" userId="167978f5-7f40-4909-85d5-d4149554ad4e" providerId="ADAL" clId="{6A0E4B6A-538A-4C08-A5AB-BE99783FC746}" dt="2024-07-28T14:27:59.291" v="2039" actId="47"/>
        <pc:sldMkLst>
          <pc:docMk/>
          <pc:sldMk cId="1740694002" sldId="897"/>
        </pc:sldMkLst>
        <pc:spChg chg="add del mod">
          <ac:chgData name="Yoel Kortick" userId="167978f5-7f40-4909-85d5-d4149554ad4e" providerId="ADAL" clId="{6A0E4B6A-538A-4C08-A5AB-BE99783FC746}" dt="2024-07-28T14:02:53.533" v="1981" actId="478"/>
          <ac:spMkLst>
            <pc:docMk/>
            <pc:sldMk cId="1740694002" sldId="897"/>
            <ac:spMk id="5" creationId="{D05C6D3B-361E-E062-427E-8853F38F3DD6}"/>
          </ac:spMkLst>
        </pc:spChg>
        <pc:spChg chg="add mod">
          <ac:chgData name="Yoel Kortick" userId="167978f5-7f40-4909-85d5-d4149554ad4e" providerId="ADAL" clId="{6A0E4B6A-538A-4C08-A5AB-BE99783FC746}" dt="2024-07-28T14:02:54.613" v="1982"/>
          <ac:spMkLst>
            <pc:docMk/>
            <pc:sldMk cId="1740694002" sldId="897"/>
            <ac:spMk id="7" creationId="{A260CB7F-1111-8453-834F-7C081915A87E}"/>
          </ac:spMkLst>
        </pc:spChg>
        <pc:spChg chg="del">
          <ac:chgData name="Yoel Kortick" userId="167978f5-7f40-4909-85d5-d4149554ad4e" providerId="ADAL" clId="{6A0E4B6A-538A-4C08-A5AB-BE99783FC746}" dt="2024-07-28T14:02:52.237" v="1980" actId="478"/>
          <ac:spMkLst>
            <pc:docMk/>
            <pc:sldMk cId="1740694002" sldId="897"/>
            <ac:spMk id="10" creationId="{4C5297D4-1A90-BA7E-1EA2-3486955EA032}"/>
          </ac:spMkLst>
        </pc:spChg>
      </pc:sldChg>
      <pc:sldChg chg="modSp add mod">
        <pc:chgData name="Yoel Kortick" userId="167978f5-7f40-4909-85d5-d4149554ad4e" providerId="ADAL" clId="{6A0E4B6A-538A-4C08-A5AB-BE99783FC746}" dt="2024-08-01T06:54:18.918" v="12655" actId="313"/>
        <pc:sldMkLst>
          <pc:docMk/>
          <pc:sldMk cId="1750647774" sldId="897"/>
        </pc:sldMkLst>
        <pc:spChg chg="mod">
          <ac:chgData name="Yoel Kortick" userId="167978f5-7f40-4909-85d5-d4149554ad4e" providerId="ADAL" clId="{6A0E4B6A-538A-4C08-A5AB-BE99783FC746}" dt="2024-08-01T06:54:18.918" v="12655" actId="313"/>
          <ac:spMkLst>
            <pc:docMk/>
            <pc:sldMk cId="1750647774" sldId="897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6A0E4B6A-538A-4C08-A5AB-BE99783FC746}" dt="2024-07-28T14:28:00.325" v="2040" actId="47"/>
        <pc:sldMkLst>
          <pc:docMk/>
          <pc:sldMk cId="221600779" sldId="898"/>
        </pc:sldMkLst>
        <pc:spChg chg="add del mod">
          <ac:chgData name="Yoel Kortick" userId="167978f5-7f40-4909-85d5-d4149554ad4e" providerId="ADAL" clId="{6A0E4B6A-538A-4C08-A5AB-BE99783FC746}" dt="2024-07-28T14:03:01.523" v="1984" actId="478"/>
          <ac:spMkLst>
            <pc:docMk/>
            <pc:sldMk cId="221600779" sldId="898"/>
            <ac:spMk id="3" creationId="{52A1A72F-AADA-E24D-97F1-FE227E1173A6}"/>
          </ac:spMkLst>
        </pc:spChg>
        <pc:spChg chg="add mod">
          <ac:chgData name="Yoel Kortick" userId="167978f5-7f40-4909-85d5-d4149554ad4e" providerId="ADAL" clId="{6A0E4B6A-538A-4C08-A5AB-BE99783FC746}" dt="2024-07-28T14:03:03.026" v="1985"/>
          <ac:spMkLst>
            <pc:docMk/>
            <pc:sldMk cId="221600779" sldId="898"/>
            <ac:spMk id="6" creationId="{9951B7E3-C83D-AE5D-98EF-357A5A861C45}"/>
          </ac:spMkLst>
        </pc:spChg>
        <pc:spChg chg="del">
          <ac:chgData name="Yoel Kortick" userId="167978f5-7f40-4909-85d5-d4149554ad4e" providerId="ADAL" clId="{6A0E4B6A-538A-4C08-A5AB-BE99783FC746}" dt="2024-07-28T14:03:00.121" v="1983" actId="478"/>
          <ac:spMkLst>
            <pc:docMk/>
            <pc:sldMk cId="221600779" sldId="898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6A0E4B6A-538A-4C08-A5AB-BE99783FC746}" dt="2024-08-01T04:21:46.966" v="8166" actId="11529"/>
        <pc:sldMkLst>
          <pc:docMk/>
          <pc:sldMk cId="3434854241" sldId="898"/>
        </pc:sldMkLst>
        <pc:spChg chg="add del mod">
          <ac:chgData name="Yoel Kortick" userId="167978f5-7f40-4909-85d5-d4149554ad4e" providerId="ADAL" clId="{6A0E4B6A-538A-4C08-A5AB-BE99783FC746}" dt="2024-08-01T04:20:40.742" v="8151" actId="478"/>
          <ac:spMkLst>
            <pc:docMk/>
            <pc:sldMk cId="3434854241" sldId="898"/>
            <ac:spMk id="5" creationId="{7195BD02-D6FD-CC6F-416A-64FB062E1F21}"/>
          </ac:spMkLst>
        </pc:spChg>
        <pc:spChg chg="add mod">
          <ac:chgData name="Yoel Kortick" userId="167978f5-7f40-4909-85d5-d4149554ad4e" providerId="ADAL" clId="{6A0E4B6A-538A-4C08-A5AB-BE99783FC746}" dt="2024-08-01T04:21:24.309" v="8162" actId="208"/>
          <ac:spMkLst>
            <pc:docMk/>
            <pc:sldMk cId="3434854241" sldId="898"/>
            <ac:spMk id="6" creationId="{6DDFD0F9-42E7-1A05-BF99-B5FE3895B973}"/>
          </ac:spMkLst>
        </pc:spChg>
        <pc:spChg chg="add">
          <ac:chgData name="Yoel Kortick" userId="167978f5-7f40-4909-85d5-d4149554ad4e" providerId="ADAL" clId="{6A0E4B6A-538A-4C08-A5AB-BE99783FC746}" dt="2024-08-01T04:21:30.342" v="8163" actId="11529"/>
          <ac:spMkLst>
            <pc:docMk/>
            <pc:sldMk cId="3434854241" sldId="898"/>
            <ac:spMk id="7" creationId="{26FA94BE-5D45-52E2-75D4-ED83DDDB3A8D}"/>
          </ac:spMkLst>
        </pc:spChg>
        <pc:spChg chg="add">
          <ac:chgData name="Yoel Kortick" userId="167978f5-7f40-4909-85d5-d4149554ad4e" providerId="ADAL" clId="{6A0E4B6A-538A-4C08-A5AB-BE99783FC746}" dt="2024-08-01T04:21:35.001" v="8164" actId="11529"/>
          <ac:spMkLst>
            <pc:docMk/>
            <pc:sldMk cId="3434854241" sldId="898"/>
            <ac:spMk id="8" creationId="{73DFFF68-2721-72D9-3C52-FAB50F42DBC4}"/>
          </ac:spMkLst>
        </pc:spChg>
        <pc:spChg chg="del mod">
          <ac:chgData name="Yoel Kortick" userId="167978f5-7f40-4909-85d5-d4149554ad4e" providerId="ADAL" clId="{6A0E4B6A-538A-4C08-A5AB-BE99783FC746}" dt="2024-08-01T04:20:39.855" v="8150" actId="478"/>
          <ac:spMkLst>
            <pc:docMk/>
            <pc:sldMk cId="3434854241" sldId="898"/>
            <ac:spMk id="11" creationId="{1ACE3884-5DD3-4F86-13C6-FF34F1D35C8C}"/>
          </ac:spMkLst>
        </pc:spChg>
        <pc:spChg chg="add">
          <ac:chgData name="Yoel Kortick" userId="167978f5-7f40-4909-85d5-d4149554ad4e" providerId="ADAL" clId="{6A0E4B6A-538A-4C08-A5AB-BE99783FC746}" dt="2024-08-01T04:21:41.651" v="8165" actId="11529"/>
          <ac:spMkLst>
            <pc:docMk/>
            <pc:sldMk cId="3434854241" sldId="898"/>
            <ac:spMk id="12" creationId="{1654189C-D216-8413-3DFC-AFE360E76BFB}"/>
          </ac:spMkLst>
        </pc:spChg>
        <pc:picChg chg="add mod">
          <ac:chgData name="Yoel Kortick" userId="167978f5-7f40-4909-85d5-d4149554ad4e" providerId="ADAL" clId="{6A0E4B6A-538A-4C08-A5AB-BE99783FC746}" dt="2024-08-01T04:20:46.301" v="8153" actId="208"/>
          <ac:picMkLst>
            <pc:docMk/>
            <pc:sldMk cId="3434854241" sldId="898"/>
            <ac:picMk id="3" creationId="{AEF81654-1674-5657-80D8-B1F5F1A8DC0A}"/>
          </ac:picMkLst>
        </pc:picChg>
        <pc:cxnChg chg="add">
          <ac:chgData name="Yoel Kortick" userId="167978f5-7f40-4909-85d5-d4149554ad4e" providerId="ADAL" clId="{6A0E4B6A-538A-4C08-A5AB-BE99783FC746}" dt="2024-08-01T04:21:46.966" v="8166" actId="11529"/>
          <ac:cxnSpMkLst>
            <pc:docMk/>
            <pc:sldMk cId="3434854241" sldId="898"/>
            <ac:cxnSpMk id="14" creationId="{AF067948-80B1-236E-DF90-81370833F1D3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5:45:19.722" v="11141"/>
        <pc:sldMkLst>
          <pc:docMk/>
          <pc:sldMk cId="805052074" sldId="899"/>
        </pc:sldMkLst>
        <pc:spChg chg="add mod">
          <ac:chgData name="Yoel Kortick" userId="167978f5-7f40-4909-85d5-d4149554ad4e" providerId="ADAL" clId="{6A0E4B6A-538A-4C08-A5AB-BE99783FC746}" dt="2024-08-01T05:29:25.064" v="10512" actId="14100"/>
          <ac:spMkLst>
            <pc:docMk/>
            <pc:sldMk cId="805052074" sldId="899"/>
            <ac:spMk id="2" creationId="{DF1BC8C1-B9D3-B584-DD44-4714EA03A5C2}"/>
          </ac:spMkLst>
        </pc:spChg>
        <pc:spChg chg="add mod">
          <ac:chgData name="Yoel Kortick" userId="167978f5-7f40-4909-85d5-d4149554ad4e" providerId="ADAL" clId="{6A0E4B6A-538A-4C08-A5AB-BE99783FC746}" dt="2024-08-01T05:29:17.971" v="10510" actId="14100"/>
          <ac:spMkLst>
            <pc:docMk/>
            <pc:sldMk cId="805052074" sldId="899"/>
            <ac:spMk id="4" creationId="{DB25DE4B-2248-B58B-E09E-F37F1123D481}"/>
          </ac:spMkLst>
        </pc:spChg>
        <pc:spChg chg="del">
          <ac:chgData name="Yoel Kortick" userId="167978f5-7f40-4909-85d5-d4149554ad4e" providerId="ADAL" clId="{6A0E4B6A-538A-4C08-A5AB-BE99783FC746}" dt="2024-07-30T12:17:55.716" v="2979" actId="478"/>
          <ac:spMkLst>
            <pc:docMk/>
            <pc:sldMk cId="805052074" sldId="899"/>
            <ac:spMk id="4" creationId="{E049EC7A-205B-54DB-3550-AB95FDA75BD2}"/>
          </ac:spMkLst>
        </pc:spChg>
        <pc:spChg chg="add mod">
          <ac:chgData name="Yoel Kortick" userId="167978f5-7f40-4909-85d5-d4149554ad4e" providerId="ADAL" clId="{6A0E4B6A-538A-4C08-A5AB-BE99783FC746}" dt="2024-08-01T05:29:11.952" v="10508" actId="14100"/>
          <ac:spMkLst>
            <pc:docMk/>
            <pc:sldMk cId="805052074" sldId="899"/>
            <ac:spMk id="5" creationId="{7D394BE5-67B2-A08A-B794-69C9C0CB86B6}"/>
          </ac:spMkLst>
        </pc:spChg>
        <pc:spChg chg="mod">
          <ac:chgData name="Yoel Kortick" userId="167978f5-7f40-4909-85d5-d4149554ad4e" providerId="ADAL" clId="{6A0E4B6A-538A-4C08-A5AB-BE99783FC746}" dt="2024-08-01T05:45:19.722" v="11141"/>
          <ac:spMkLst>
            <pc:docMk/>
            <pc:sldMk cId="805052074" sldId="899"/>
            <ac:spMk id="6" creationId="{A4F68232-2C7B-3FDB-BBD5-D304D7A72D53}"/>
          </ac:spMkLst>
        </pc:spChg>
        <pc:spChg chg="add">
          <ac:chgData name="Yoel Kortick" userId="167978f5-7f40-4909-85d5-d4149554ad4e" providerId="ADAL" clId="{6A0E4B6A-538A-4C08-A5AB-BE99783FC746}" dt="2024-08-01T05:29:36.380" v="10513" actId="11529"/>
          <ac:spMkLst>
            <pc:docMk/>
            <pc:sldMk cId="805052074" sldId="899"/>
            <ac:spMk id="10" creationId="{6F0A27F5-0BD9-AA2B-4071-94CC251C2984}"/>
          </ac:spMkLst>
        </pc:spChg>
        <pc:spChg chg="mod">
          <ac:chgData name="Yoel Kortick" userId="167978f5-7f40-4909-85d5-d4149554ad4e" providerId="ADAL" clId="{6A0E4B6A-538A-4C08-A5AB-BE99783FC746}" dt="2024-08-01T05:45:14.999" v="11140"/>
          <ac:spMkLst>
            <pc:docMk/>
            <pc:sldMk cId="805052074" sldId="899"/>
            <ac:spMk id="11" creationId="{1ACE3884-5DD3-4F86-13C6-FF34F1D35C8C}"/>
          </ac:spMkLst>
        </pc:spChg>
        <pc:spChg chg="del">
          <ac:chgData name="Yoel Kortick" userId="167978f5-7f40-4909-85d5-d4149554ad4e" providerId="ADAL" clId="{6A0E4B6A-538A-4C08-A5AB-BE99783FC746}" dt="2024-07-30T12:17:57.704" v="2980" actId="478"/>
          <ac:spMkLst>
            <pc:docMk/>
            <pc:sldMk cId="805052074" sldId="899"/>
            <ac:spMk id="13" creationId="{FCC35388-9190-5BBF-3152-291D848ED602}"/>
          </ac:spMkLst>
        </pc:spChg>
        <pc:picChg chg="add del mod ord">
          <ac:chgData name="Yoel Kortick" userId="167978f5-7f40-4909-85d5-d4149554ad4e" providerId="ADAL" clId="{6A0E4B6A-538A-4C08-A5AB-BE99783FC746}" dt="2024-08-01T05:28:48.616" v="10491" actId="478"/>
          <ac:picMkLst>
            <pc:docMk/>
            <pc:sldMk cId="805052074" sldId="899"/>
            <ac:picMk id="3" creationId="{DAE8D78F-445D-9055-BA47-174049F9E40E}"/>
          </ac:picMkLst>
        </pc:picChg>
        <pc:picChg chg="add mod ord">
          <ac:chgData name="Yoel Kortick" userId="167978f5-7f40-4909-85d5-d4149554ad4e" providerId="ADAL" clId="{6A0E4B6A-538A-4C08-A5AB-BE99783FC746}" dt="2024-08-01T05:28:59.892" v="10503" actId="167"/>
          <ac:picMkLst>
            <pc:docMk/>
            <pc:sldMk cId="805052074" sldId="899"/>
            <ac:picMk id="8" creationId="{4892EF6A-FE77-1D66-EB83-92AD396EFCAA}"/>
          </ac:picMkLst>
        </pc:picChg>
        <pc:picChg chg="del">
          <ac:chgData name="Yoel Kortick" userId="167978f5-7f40-4909-85d5-d4149554ad4e" providerId="ADAL" clId="{6A0E4B6A-538A-4C08-A5AB-BE99783FC746}" dt="2024-07-30T12:17:51.017" v="2975" actId="478"/>
          <ac:picMkLst>
            <pc:docMk/>
            <pc:sldMk cId="805052074" sldId="899"/>
            <ac:picMk id="12" creationId="{72538B9C-A583-4650-EE64-98B3D59810C9}"/>
          </ac:picMkLst>
        </pc:picChg>
        <pc:cxnChg chg="del">
          <ac:chgData name="Yoel Kortick" userId="167978f5-7f40-4909-85d5-d4149554ad4e" providerId="ADAL" clId="{6A0E4B6A-538A-4C08-A5AB-BE99783FC746}" dt="2024-07-30T12:17:55.215" v="2978" actId="478"/>
          <ac:cxnSpMkLst>
            <pc:docMk/>
            <pc:sldMk cId="805052074" sldId="899"/>
            <ac:cxnSpMk id="14" creationId="{4B223A78-2015-8DA1-FBE1-66F94E8F13CE}"/>
          </ac:cxnSpMkLst>
        </pc:cxnChg>
        <pc:cxnChg chg="del">
          <ac:chgData name="Yoel Kortick" userId="167978f5-7f40-4909-85d5-d4149554ad4e" providerId="ADAL" clId="{6A0E4B6A-538A-4C08-A5AB-BE99783FC746}" dt="2024-07-30T12:17:54.734" v="2977" actId="478"/>
          <ac:cxnSpMkLst>
            <pc:docMk/>
            <pc:sldMk cId="805052074" sldId="899"/>
            <ac:cxnSpMk id="17" creationId="{AC03DCDD-9C08-1098-DEE1-5A4BA294D198}"/>
          </ac:cxnSpMkLst>
        </pc:cxnChg>
        <pc:cxnChg chg="del">
          <ac:chgData name="Yoel Kortick" userId="167978f5-7f40-4909-85d5-d4149554ad4e" providerId="ADAL" clId="{6A0E4B6A-538A-4C08-A5AB-BE99783FC746}" dt="2024-07-30T12:17:53.628" v="2976" actId="478"/>
          <ac:cxnSpMkLst>
            <pc:docMk/>
            <pc:sldMk cId="805052074" sldId="899"/>
            <ac:cxnSpMk id="19" creationId="{417FB6D0-C0C8-8481-9F44-35B3E3657ECB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5:58:10.467" v="11541" actId="14100"/>
        <pc:sldMkLst>
          <pc:docMk/>
          <pc:sldMk cId="2684342022" sldId="900"/>
        </pc:sldMkLst>
        <pc:spChg chg="add mod">
          <ac:chgData name="Yoel Kortick" userId="167978f5-7f40-4909-85d5-d4149554ad4e" providerId="ADAL" clId="{6A0E4B6A-538A-4C08-A5AB-BE99783FC746}" dt="2024-08-01T04:53:19.384" v="9425" actId="1038"/>
          <ac:spMkLst>
            <pc:docMk/>
            <pc:sldMk cId="2684342022" sldId="900"/>
            <ac:spMk id="2" creationId="{42951DB4-EC08-DF4C-0312-C975E492F499}"/>
          </ac:spMkLst>
        </pc:spChg>
        <pc:spChg chg="add del mod">
          <ac:chgData name="Yoel Kortick" userId="167978f5-7f40-4909-85d5-d4149554ad4e" providerId="ADAL" clId="{6A0E4B6A-538A-4C08-A5AB-BE99783FC746}" dt="2024-08-01T04:53:13.495" v="9419" actId="478"/>
          <ac:spMkLst>
            <pc:docMk/>
            <pc:sldMk cId="2684342022" sldId="900"/>
            <ac:spMk id="3" creationId="{22AF7989-7011-1AB8-54A4-B22F7E9201D3}"/>
          </ac:spMkLst>
        </pc:spChg>
        <pc:spChg chg="mod">
          <ac:chgData name="Yoel Kortick" userId="167978f5-7f40-4909-85d5-d4149554ad4e" providerId="ADAL" clId="{6A0E4B6A-538A-4C08-A5AB-BE99783FC746}" dt="2024-08-01T04:53:01.282" v="9416" actId="1035"/>
          <ac:spMkLst>
            <pc:docMk/>
            <pc:sldMk cId="2684342022" sldId="900"/>
            <ac:spMk id="5" creationId="{7D394BE5-67B2-A08A-B794-69C9C0CB86B6}"/>
          </ac:spMkLst>
        </pc:spChg>
        <pc:spChg chg="mod">
          <ac:chgData name="Yoel Kortick" userId="167978f5-7f40-4909-85d5-d4149554ad4e" providerId="ADAL" clId="{6A0E4B6A-538A-4C08-A5AB-BE99783FC746}" dt="2024-08-01T04:33:04.676" v="8434"/>
          <ac:spMkLst>
            <pc:docMk/>
            <pc:sldMk cId="2684342022" sldId="900"/>
            <ac:spMk id="6" creationId="{A4F68232-2C7B-3FDB-BBD5-D304D7A72D53}"/>
          </ac:spMkLst>
        </pc:spChg>
        <pc:spChg chg="add mod">
          <ac:chgData name="Yoel Kortick" userId="167978f5-7f40-4909-85d5-d4149554ad4e" providerId="ADAL" clId="{6A0E4B6A-538A-4C08-A5AB-BE99783FC746}" dt="2024-08-01T04:53:37.710" v="9428" actId="14100"/>
          <ac:spMkLst>
            <pc:docMk/>
            <pc:sldMk cId="2684342022" sldId="900"/>
            <ac:spMk id="7" creationId="{6A106FD9-15C4-CF80-11F5-BBC63402510D}"/>
          </ac:spMkLst>
        </pc:spChg>
        <pc:spChg chg="add del mod">
          <ac:chgData name="Yoel Kortick" userId="167978f5-7f40-4909-85d5-d4149554ad4e" providerId="ADAL" clId="{6A0E4B6A-538A-4C08-A5AB-BE99783FC746}" dt="2024-08-01T04:53:46.839" v="9431" actId="478"/>
          <ac:spMkLst>
            <pc:docMk/>
            <pc:sldMk cId="2684342022" sldId="900"/>
            <ac:spMk id="8" creationId="{FD814BA8-0FE0-C16F-6D04-EF97367FBCF9}"/>
          </ac:spMkLst>
        </pc:spChg>
        <pc:spChg chg="mod">
          <ac:chgData name="Yoel Kortick" userId="167978f5-7f40-4909-85d5-d4149554ad4e" providerId="ADAL" clId="{6A0E4B6A-538A-4C08-A5AB-BE99783FC746}" dt="2024-08-01T04:52:45.436" v="9409" actId="20577"/>
          <ac:spMkLst>
            <pc:docMk/>
            <pc:sldMk cId="2684342022" sldId="900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04:53:28.916" v="9426" actId="571"/>
          <ac:spMkLst>
            <pc:docMk/>
            <pc:sldMk cId="2684342022" sldId="900"/>
            <ac:spMk id="13" creationId="{797D0D0B-C11B-8109-B265-6997ED287855}"/>
          </ac:spMkLst>
        </pc:spChg>
        <pc:spChg chg="add mod">
          <ac:chgData name="Yoel Kortick" userId="167978f5-7f40-4909-85d5-d4149554ad4e" providerId="ADAL" clId="{6A0E4B6A-538A-4C08-A5AB-BE99783FC746}" dt="2024-08-01T05:58:10.467" v="11541" actId="14100"/>
          <ac:spMkLst>
            <pc:docMk/>
            <pc:sldMk cId="2684342022" sldId="900"/>
            <ac:spMk id="14" creationId="{AB347AA7-451C-8B9D-47CB-4B3A5DEB1A57}"/>
          </ac:spMkLst>
        </pc:spChg>
        <pc:spChg chg="add mod">
          <ac:chgData name="Yoel Kortick" userId="167978f5-7f40-4909-85d5-d4149554ad4e" providerId="ADAL" clId="{6A0E4B6A-538A-4C08-A5AB-BE99783FC746}" dt="2024-08-01T05:58:10.467" v="11541" actId="14100"/>
          <ac:spMkLst>
            <pc:docMk/>
            <pc:sldMk cId="2684342022" sldId="900"/>
            <ac:spMk id="15" creationId="{8BB7237E-82A5-D2F5-D4FE-D2137A72EC3D}"/>
          </ac:spMkLst>
        </pc:spChg>
        <pc:spChg chg="add mod">
          <ac:chgData name="Yoel Kortick" userId="167978f5-7f40-4909-85d5-d4149554ad4e" providerId="ADAL" clId="{6A0E4B6A-538A-4C08-A5AB-BE99783FC746}" dt="2024-08-01T05:40:41.063" v="10971" actId="1076"/>
          <ac:spMkLst>
            <pc:docMk/>
            <pc:sldMk cId="2684342022" sldId="900"/>
            <ac:spMk id="16" creationId="{DF41A826-7CD8-C584-3DC7-C6F4B2D3BB78}"/>
          </ac:spMkLst>
        </pc:spChg>
        <pc:picChg chg="del">
          <ac:chgData name="Yoel Kortick" userId="167978f5-7f40-4909-85d5-d4149554ad4e" providerId="ADAL" clId="{6A0E4B6A-538A-4C08-A5AB-BE99783FC746}" dt="2024-07-30T12:20:37.052" v="3033" actId="478"/>
          <ac:picMkLst>
            <pc:docMk/>
            <pc:sldMk cId="2684342022" sldId="900"/>
            <ac:picMk id="3" creationId="{DAE8D78F-445D-9055-BA47-174049F9E40E}"/>
          </ac:picMkLst>
        </pc:picChg>
        <pc:picChg chg="add del mod ord">
          <ac:chgData name="Yoel Kortick" userId="167978f5-7f40-4909-85d5-d4149554ad4e" providerId="ADAL" clId="{6A0E4B6A-538A-4C08-A5AB-BE99783FC746}" dt="2024-08-01T04:52:13.530" v="9326" actId="478"/>
          <ac:picMkLst>
            <pc:docMk/>
            <pc:sldMk cId="2684342022" sldId="900"/>
            <ac:picMk id="4" creationId="{20886128-B8A9-3064-12B2-33F853116630}"/>
          </ac:picMkLst>
        </pc:picChg>
        <pc:picChg chg="add mod ord">
          <ac:chgData name="Yoel Kortick" userId="167978f5-7f40-4909-85d5-d4149554ad4e" providerId="ADAL" clId="{6A0E4B6A-538A-4C08-A5AB-BE99783FC746}" dt="2024-08-01T04:53:53.029" v="9433" actId="208"/>
          <ac:picMkLst>
            <pc:docMk/>
            <pc:sldMk cId="2684342022" sldId="900"/>
            <ac:picMk id="12" creationId="{D518E1FB-CD01-CCC1-4BF5-C40D905E79E9}"/>
          </ac:picMkLst>
        </pc:picChg>
        <pc:cxnChg chg="add mod">
          <ac:chgData name="Yoel Kortick" userId="167978f5-7f40-4909-85d5-d4149554ad4e" providerId="ADAL" clId="{6A0E4B6A-538A-4C08-A5AB-BE99783FC746}" dt="2024-08-01T05:40:47.406" v="10973" actId="14100"/>
          <ac:cxnSpMkLst>
            <pc:docMk/>
            <pc:sldMk cId="2684342022" sldId="900"/>
            <ac:cxnSpMk id="17" creationId="{9EBCBB55-74FB-947D-AC2D-B6B20B07247E}"/>
          </ac:cxnSpMkLst>
        </pc:cxnChg>
        <pc:cxnChg chg="add mod">
          <ac:chgData name="Yoel Kortick" userId="167978f5-7f40-4909-85d5-d4149554ad4e" providerId="ADAL" clId="{6A0E4B6A-538A-4C08-A5AB-BE99783FC746}" dt="2024-08-01T05:40:56.181" v="10976" actId="14100"/>
          <ac:cxnSpMkLst>
            <pc:docMk/>
            <pc:sldMk cId="2684342022" sldId="900"/>
            <ac:cxnSpMk id="19" creationId="{0B25E199-1C3A-C8C8-7CA1-9DF31D28CC38}"/>
          </ac:cxnSpMkLst>
        </pc:cxnChg>
      </pc:sldChg>
      <pc:sldChg chg="modSp add mod">
        <pc:chgData name="Yoel Kortick" userId="167978f5-7f40-4909-85d5-d4149554ad4e" providerId="ADAL" clId="{6A0E4B6A-538A-4C08-A5AB-BE99783FC746}" dt="2024-08-01T06:55:53.447" v="12706" actId="313"/>
        <pc:sldMkLst>
          <pc:docMk/>
          <pc:sldMk cId="2860026996" sldId="901"/>
        </pc:sldMkLst>
        <pc:spChg chg="mod">
          <ac:chgData name="Yoel Kortick" userId="167978f5-7f40-4909-85d5-d4149554ad4e" providerId="ADAL" clId="{6A0E4B6A-538A-4C08-A5AB-BE99783FC746}" dt="2024-08-01T06:55:53.447" v="12706" actId="313"/>
          <ac:spMkLst>
            <pc:docMk/>
            <pc:sldMk cId="2860026996" sldId="901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6A0E4B6A-538A-4C08-A5AB-BE99783FC746}" dt="2024-07-31T06:33:20.628" v="3803" actId="47"/>
        <pc:sldMkLst>
          <pc:docMk/>
          <pc:sldMk cId="1163384468" sldId="902"/>
        </pc:sldMkLst>
        <pc:spChg chg="mod">
          <ac:chgData name="Yoel Kortick" userId="167978f5-7f40-4909-85d5-d4149554ad4e" providerId="ADAL" clId="{6A0E4B6A-538A-4C08-A5AB-BE99783FC746}" dt="2024-07-31T06:22:09.500" v="3545" actId="14100"/>
          <ac:spMkLst>
            <pc:docMk/>
            <pc:sldMk cId="1163384468" sldId="902"/>
            <ac:spMk id="4" creationId="{E049EC7A-205B-54DB-3550-AB95FDA75BD2}"/>
          </ac:spMkLst>
        </pc:spChg>
        <pc:spChg chg="mod">
          <ac:chgData name="Yoel Kortick" userId="167978f5-7f40-4909-85d5-d4149554ad4e" providerId="ADAL" clId="{6A0E4B6A-538A-4C08-A5AB-BE99783FC746}" dt="2024-07-31T06:22:01.995" v="3543" actId="14100"/>
          <ac:spMkLst>
            <pc:docMk/>
            <pc:sldMk cId="1163384468" sldId="902"/>
            <ac:spMk id="6" creationId="{8B683C8B-1796-57E4-EB36-25181015216C}"/>
          </ac:spMkLst>
        </pc:spChg>
        <pc:spChg chg="mod">
          <ac:chgData name="Yoel Kortick" userId="167978f5-7f40-4909-85d5-d4149554ad4e" providerId="ADAL" clId="{6A0E4B6A-538A-4C08-A5AB-BE99783FC746}" dt="2024-07-31T06:22:18.998" v="3546" actId="313"/>
          <ac:spMkLst>
            <pc:docMk/>
            <pc:sldMk cId="1163384468" sldId="90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6A0E4B6A-538A-4C08-A5AB-BE99783FC746}" dt="2024-07-31T06:21:53.901" v="3541" actId="167"/>
          <ac:picMkLst>
            <pc:docMk/>
            <pc:sldMk cId="1163384468" sldId="902"/>
            <ac:picMk id="3" creationId="{3BE9A051-4D1A-8F3D-AA41-49829B9D63CC}"/>
          </ac:picMkLst>
        </pc:picChg>
        <pc:picChg chg="del">
          <ac:chgData name="Yoel Kortick" userId="167978f5-7f40-4909-85d5-d4149554ad4e" providerId="ADAL" clId="{6A0E4B6A-538A-4C08-A5AB-BE99783FC746}" dt="2024-07-31T06:21:14.683" v="3520" actId="478"/>
          <ac:picMkLst>
            <pc:docMk/>
            <pc:sldMk cId="1163384468" sldId="902"/>
            <ac:picMk id="5" creationId="{99ACE92B-56D1-6BE3-1DA8-72C62EBF6A7F}"/>
          </ac:picMkLst>
        </pc:picChg>
      </pc:sldChg>
      <pc:sldChg chg="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263830666" sldId="902"/>
        </pc:sldMkLst>
        <pc:spChg chg="mod">
          <ac:chgData name="Yoel Kortick" userId="167978f5-7f40-4909-85d5-d4149554ad4e" providerId="ADAL" clId="{6A0E4B6A-538A-4C08-A5AB-BE99783FC746}" dt="2024-07-31T10:45:06.197" v="7663"/>
          <ac:spMkLst>
            <pc:docMk/>
            <pc:sldMk cId="3263830666" sldId="902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47:38.218" v="7711" actId="15"/>
          <ac:spMkLst>
            <pc:docMk/>
            <pc:sldMk cId="3263830666" sldId="902"/>
            <ac:spMk id="11" creationId="{1ACE3884-5DD3-4F86-13C6-FF34F1D35C8C}"/>
          </ac:spMkLst>
        </pc:spChg>
      </pc:sldChg>
      <pc:sldChg chg="addSp 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457724213" sldId="903"/>
        </pc:sldMkLst>
        <pc:spChg chg="add">
          <ac:chgData name="Yoel Kortick" userId="167978f5-7f40-4909-85d5-d4149554ad4e" providerId="ADAL" clId="{6A0E4B6A-538A-4C08-A5AB-BE99783FC746}" dt="2024-07-31T09:12:53.343" v="4287"/>
          <ac:spMkLst>
            <pc:docMk/>
            <pc:sldMk cId="3457724213" sldId="903"/>
            <ac:spMk id="2" creationId="{7C82A630-B5B7-94AA-5992-7B6F9A850385}"/>
          </ac:spMkLst>
        </pc:spChg>
        <pc:spChg chg="add">
          <ac:chgData name="Yoel Kortick" userId="167978f5-7f40-4909-85d5-d4149554ad4e" providerId="ADAL" clId="{6A0E4B6A-538A-4C08-A5AB-BE99783FC746}" dt="2024-07-31T09:14:03.685" v="4300"/>
          <ac:spMkLst>
            <pc:docMk/>
            <pc:sldMk cId="3457724213" sldId="903"/>
            <ac:spMk id="3" creationId="{054B3D96-456C-2D25-DC6C-03D7B0F67E0D}"/>
          </ac:spMkLst>
        </pc:spChg>
        <pc:spChg chg="mod">
          <ac:chgData name="Yoel Kortick" userId="167978f5-7f40-4909-85d5-d4149554ad4e" providerId="ADAL" clId="{6A0E4B6A-538A-4C08-A5AB-BE99783FC746}" dt="2024-07-31T10:45:12.552" v="7666"/>
          <ac:spMkLst>
            <pc:docMk/>
            <pc:sldMk cId="3457724213" sldId="903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48:05.739" v="7729" actId="20577"/>
          <ac:spMkLst>
            <pc:docMk/>
            <pc:sldMk cId="3457724213" sldId="903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6A0E4B6A-538A-4C08-A5AB-BE99783FC746}" dt="2024-07-31T06:33:20.628" v="3803" actId="47"/>
        <pc:sldMkLst>
          <pc:docMk/>
          <pc:sldMk cId="3810693493" sldId="903"/>
        </pc:sldMkLst>
        <pc:spChg chg="mod">
          <ac:chgData name="Yoel Kortick" userId="167978f5-7f40-4909-85d5-d4149554ad4e" providerId="ADAL" clId="{6A0E4B6A-538A-4C08-A5AB-BE99783FC746}" dt="2024-07-31T06:22:45.385" v="3555" actId="14100"/>
          <ac:spMkLst>
            <pc:docMk/>
            <pc:sldMk cId="3810693493" sldId="903"/>
            <ac:spMk id="4" creationId="{E049EC7A-205B-54DB-3550-AB95FDA75BD2}"/>
          </ac:spMkLst>
        </pc:spChg>
        <pc:spChg chg="mod">
          <ac:chgData name="Yoel Kortick" userId="167978f5-7f40-4909-85d5-d4149554ad4e" providerId="ADAL" clId="{6A0E4B6A-538A-4C08-A5AB-BE99783FC746}" dt="2024-07-31T06:25:32.633" v="3677" actId="14100"/>
          <ac:spMkLst>
            <pc:docMk/>
            <pc:sldMk cId="3810693493" sldId="903"/>
            <ac:spMk id="7" creationId="{B1EF0674-75EA-6EAE-0DCC-3BDD12A20D28}"/>
          </ac:spMkLst>
        </pc:spChg>
        <pc:spChg chg="mod">
          <ac:chgData name="Yoel Kortick" userId="167978f5-7f40-4909-85d5-d4149554ad4e" providerId="ADAL" clId="{6A0E4B6A-538A-4C08-A5AB-BE99783FC746}" dt="2024-07-31T06:31:28.100" v="3802" actId="14100"/>
          <ac:spMkLst>
            <pc:docMk/>
            <pc:sldMk cId="3810693493" sldId="903"/>
            <ac:spMk id="8" creationId="{E2435DBD-304E-BF4A-128E-EE5C98F8041E}"/>
          </ac:spMkLst>
        </pc:spChg>
        <pc:spChg chg="add mod">
          <ac:chgData name="Yoel Kortick" userId="167978f5-7f40-4909-85d5-d4149554ad4e" providerId="ADAL" clId="{6A0E4B6A-538A-4C08-A5AB-BE99783FC746}" dt="2024-07-31T06:26:17.134" v="3723" actId="14100"/>
          <ac:spMkLst>
            <pc:docMk/>
            <pc:sldMk cId="3810693493" sldId="903"/>
            <ac:spMk id="16" creationId="{438AEC33-E4B7-ED79-F51C-AC0ED6094CB8}"/>
          </ac:spMkLst>
        </pc:spChg>
        <pc:picChg chg="del">
          <ac:chgData name="Yoel Kortick" userId="167978f5-7f40-4909-85d5-d4149554ad4e" providerId="ADAL" clId="{6A0E4B6A-538A-4C08-A5AB-BE99783FC746}" dt="2024-07-31T06:21:05.618" v="3518" actId="478"/>
          <ac:picMkLst>
            <pc:docMk/>
            <pc:sldMk cId="3810693493" sldId="903"/>
            <ac:picMk id="3" creationId="{941BEF55-FA83-E4CF-6A68-7D34EB1D6AB6}"/>
          </ac:picMkLst>
        </pc:picChg>
        <pc:picChg chg="add mod ord">
          <ac:chgData name="Yoel Kortick" userId="167978f5-7f40-4909-85d5-d4149554ad4e" providerId="ADAL" clId="{6A0E4B6A-538A-4C08-A5AB-BE99783FC746}" dt="2024-07-31T06:22:48.244" v="3556" actId="167"/>
          <ac:picMkLst>
            <pc:docMk/>
            <pc:sldMk cId="3810693493" sldId="903"/>
            <ac:picMk id="5" creationId="{1E902680-00AF-96E9-C30C-1AEBB66085D5}"/>
          </ac:picMkLst>
        </pc:picChg>
        <pc:cxnChg chg="mod">
          <ac:chgData name="Yoel Kortick" userId="167978f5-7f40-4909-85d5-d4149554ad4e" providerId="ADAL" clId="{6A0E4B6A-538A-4C08-A5AB-BE99783FC746}" dt="2024-07-31T06:25:55.967" v="3684" actId="1076"/>
          <ac:cxnSpMkLst>
            <pc:docMk/>
            <pc:sldMk cId="3810693493" sldId="903"/>
            <ac:cxnSpMk id="12" creationId="{F776977A-CDA9-088F-FD8E-B729ED58E174}"/>
          </ac:cxnSpMkLst>
        </pc:cxnChg>
        <pc:cxnChg chg="mod">
          <ac:chgData name="Yoel Kortick" userId="167978f5-7f40-4909-85d5-d4149554ad4e" providerId="ADAL" clId="{6A0E4B6A-538A-4C08-A5AB-BE99783FC746}" dt="2024-07-31T06:22:59.641" v="3559" actId="14100"/>
          <ac:cxnSpMkLst>
            <pc:docMk/>
            <pc:sldMk cId="3810693493" sldId="903"/>
            <ac:cxnSpMk id="14" creationId="{5A3E1428-47C8-993E-C7B1-79AAA9D32338}"/>
          </ac:cxnSpMkLst>
        </pc:cxnChg>
        <pc:cxnChg chg="add mod">
          <ac:chgData name="Yoel Kortick" userId="167978f5-7f40-4909-85d5-d4149554ad4e" providerId="ADAL" clId="{6A0E4B6A-538A-4C08-A5AB-BE99783FC746}" dt="2024-07-31T06:26:19.892" v="3724" actId="1076"/>
          <ac:cxnSpMkLst>
            <pc:docMk/>
            <pc:sldMk cId="3810693493" sldId="903"/>
            <ac:cxnSpMk id="17" creationId="{F7394479-A498-71E7-7B05-0EE6BAA8121F}"/>
          </ac:cxnSpMkLst>
        </pc:cxnChg>
        <pc:cxnChg chg="add mod">
          <ac:chgData name="Yoel Kortick" userId="167978f5-7f40-4909-85d5-d4149554ad4e" providerId="ADAL" clId="{6A0E4B6A-538A-4C08-A5AB-BE99783FC746}" dt="2024-07-31T06:26:25.654" v="3726" actId="14100"/>
          <ac:cxnSpMkLst>
            <pc:docMk/>
            <pc:sldMk cId="3810693493" sldId="903"/>
            <ac:cxnSpMk id="20" creationId="{E873D10A-89EB-A118-331D-3002B8986619}"/>
          </ac:cxnSpMkLst>
        </pc:cxnChg>
      </pc:sldChg>
      <pc:sldChg chg="addSp delSp modSp add del mod">
        <pc:chgData name="Yoel Kortick" userId="167978f5-7f40-4909-85d5-d4149554ad4e" providerId="ADAL" clId="{6A0E4B6A-538A-4C08-A5AB-BE99783FC746}" dt="2024-07-31T06:33:20.628" v="3803" actId="47"/>
        <pc:sldMkLst>
          <pc:docMk/>
          <pc:sldMk cId="763871496" sldId="904"/>
        </pc:sldMkLst>
        <pc:spChg chg="mod">
          <ac:chgData name="Yoel Kortick" userId="167978f5-7f40-4909-85d5-d4149554ad4e" providerId="ADAL" clId="{6A0E4B6A-538A-4C08-A5AB-BE99783FC746}" dt="2024-07-31T06:29:34.207" v="3751" actId="14100"/>
          <ac:spMkLst>
            <pc:docMk/>
            <pc:sldMk cId="763871496" sldId="904"/>
            <ac:spMk id="2" creationId="{42951DB4-EC08-DF4C-0312-C975E492F499}"/>
          </ac:spMkLst>
        </pc:spChg>
        <pc:spChg chg="del">
          <ac:chgData name="Yoel Kortick" userId="167978f5-7f40-4909-85d5-d4149554ad4e" providerId="ADAL" clId="{6A0E4B6A-538A-4C08-A5AB-BE99783FC746}" dt="2024-07-31T06:31:01.327" v="3762" actId="478"/>
          <ac:spMkLst>
            <pc:docMk/>
            <pc:sldMk cId="763871496" sldId="904"/>
            <ac:spMk id="3" creationId="{22AF7989-7011-1AB8-54A4-B22F7E9201D3}"/>
          </ac:spMkLst>
        </pc:spChg>
        <pc:spChg chg="mod">
          <ac:chgData name="Yoel Kortick" userId="167978f5-7f40-4909-85d5-d4149554ad4e" providerId="ADAL" clId="{6A0E4B6A-538A-4C08-A5AB-BE99783FC746}" dt="2024-07-31T06:29:19.270" v="3748" actId="14100"/>
          <ac:spMkLst>
            <pc:docMk/>
            <pc:sldMk cId="763871496" sldId="904"/>
            <ac:spMk id="5" creationId="{7D394BE5-67B2-A08A-B794-69C9C0CB86B6}"/>
          </ac:spMkLst>
        </pc:spChg>
        <pc:spChg chg="del mod">
          <ac:chgData name="Yoel Kortick" userId="167978f5-7f40-4909-85d5-d4149554ad4e" providerId="ADAL" clId="{6A0E4B6A-538A-4C08-A5AB-BE99783FC746}" dt="2024-07-31T06:31:03.057" v="3763" actId="478"/>
          <ac:spMkLst>
            <pc:docMk/>
            <pc:sldMk cId="763871496" sldId="904"/>
            <ac:spMk id="7" creationId="{6A106FD9-15C4-CF80-11F5-BBC63402510D}"/>
          </ac:spMkLst>
        </pc:spChg>
        <pc:spChg chg="mod">
          <ac:chgData name="Yoel Kortick" userId="167978f5-7f40-4909-85d5-d4149554ad4e" providerId="ADAL" clId="{6A0E4B6A-538A-4C08-A5AB-BE99783FC746}" dt="2024-07-31T06:30:34.455" v="3756" actId="14100"/>
          <ac:spMkLst>
            <pc:docMk/>
            <pc:sldMk cId="763871496" sldId="904"/>
            <ac:spMk id="8" creationId="{FD814BA8-0FE0-C16F-6D04-EF97367FBCF9}"/>
          </ac:spMkLst>
        </pc:spChg>
        <pc:spChg chg="mod">
          <ac:chgData name="Yoel Kortick" userId="167978f5-7f40-4909-85d5-d4149554ad4e" providerId="ADAL" clId="{6A0E4B6A-538A-4C08-A5AB-BE99783FC746}" dt="2024-07-31T06:27:22.540" v="3742" actId="313"/>
          <ac:spMkLst>
            <pc:docMk/>
            <pc:sldMk cId="763871496" sldId="904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7-31T06:29:57.753" v="3753" actId="14100"/>
          <ac:spMkLst>
            <pc:docMk/>
            <pc:sldMk cId="763871496" sldId="904"/>
            <ac:spMk id="13" creationId="{89AEECB3-76B4-8617-4FA1-06EE29CE5E50}"/>
          </ac:spMkLst>
        </pc:spChg>
        <pc:spChg chg="add mod">
          <ac:chgData name="Yoel Kortick" userId="167978f5-7f40-4909-85d5-d4149554ad4e" providerId="ADAL" clId="{6A0E4B6A-538A-4C08-A5AB-BE99783FC746}" dt="2024-07-31T06:30:44.577" v="3757" actId="571"/>
          <ac:spMkLst>
            <pc:docMk/>
            <pc:sldMk cId="763871496" sldId="904"/>
            <ac:spMk id="14" creationId="{0ACCCE86-66AF-692E-1AEF-CB5A9C0346CB}"/>
          </ac:spMkLst>
        </pc:spChg>
        <pc:spChg chg="add del mod">
          <ac:chgData name="Yoel Kortick" userId="167978f5-7f40-4909-85d5-d4149554ad4e" providerId="ADAL" clId="{6A0E4B6A-538A-4C08-A5AB-BE99783FC746}" dt="2024-07-31T06:30:57.428" v="3761" actId="478"/>
          <ac:spMkLst>
            <pc:docMk/>
            <pc:sldMk cId="763871496" sldId="904"/>
            <ac:spMk id="15" creationId="{6037FDE7-622D-B784-5E89-41CF9874541D}"/>
          </ac:spMkLst>
        </pc:spChg>
        <pc:picChg chg="add del">
          <ac:chgData name="Yoel Kortick" userId="167978f5-7f40-4909-85d5-d4149554ad4e" providerId="ADAL" clId="{6A0E4B6A-538A-4C08-A5AB-BE99783FC746}" dt="2024-07-31T06:27:28.256" v="3743" actId="478"/>
          <ac:picMkLst>
            <pc:docMk/>
            <pc:sldMk cId="763871496" sldId="904"/>
            <ac:picMk id="4" creationId="{20886128-B8A9-3064-12B2-33F853116630}"/>
          </ac:picMkLst>
        </pc:picChg>
        <pc:picChg chg="add mod ord">
          <ac:chgData name="Yoel Kortick" userId="167978f5-7f40-4909-85d5-d4149554ad4e" providerId="ADAL" clId="{6A0E4B6A-538A-4C08-A5AB-BE99783FC746}" dt="2024-07-31T06:31:05.382" v="3764" actId="208"/>
          <ac:picMkLst>
            <pc:docMk/>
            <pc:sldMk cId="763871496" sldId="904"/>
            <ac:picMk id="12" creationId="{090A2D58-F0A6-BA72-2104-A901FC2422F1}"/>
          </ac:picMkLst>
        </pc:picChg>
      </pc:sldChg>
      <pc:sldChg chg="new del">
        <pc:chgData name="Yoel Kortick" userId="167978f5-7f40-4909-85d5-d4149554ad4e" providerId="ADAL" clId="{6A0E4B6A-538A-4C08-A5AB-BE99783FC746}" dt="2024-07-31T09:13:21.818" v="4291" actId="680"/>
        <pc:sldMkLst>
          <pc:docMk/>
          <pc:sldMk cId="2083192674" sldId="904"/>
        </pc:sldMkLst>
      </pc:sldChg>
      <pc:sldChg chg="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4119431849" sldId="904"/>
        </pc:sldMkLst>
        <pc:spChg chg="mod">
          <ac:chgData name="Yoel Kortick" userId="167978f5-7f40-4909-85d5-d4149554ad4e" providerId="ADAL" clId="{6A0E4B6A-538A-4C08-A5AB-BE99783FC746}" dt="2024-07-31T10:45:18.889" v="7669"/>
          <ac:spMkLst>
            <pc:docMk/>
            <pc:sldMk cId="4119431849" sldId="904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21:50.969" v="4367" actId="13926"/>
          <ac:spMkLst>
            <pc:docMk/>
            <pc:sldMk cId="4119431849" sldId="904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115422273" sldId="905"/>
        </pc:sldMkLst>
        <pc:spChg chg="mod">
          <ac:chgData name="Yoel Kortick" userId="167978f5-7f40-4909-85d5-d4149554ad4e" providerId="ADAL" clId="{6A0E4B6A-538A-4C08-A5AB-BE99783FC746}" dt="2024-07-31T10:45:25.549" v="7672"/>
          <ac:spMkLst>
            <pc:docMk/>
            <pc:sldMk cId="115422273" sldId="905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49:12.610" v="7730" actId="6549"/>
          <ac:spMkLst>
            <pc:docMk/>
            <pc:sldMk cId="115422273" sldId="905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709035239" sldId="906"/>
        </pc:sldMkLst>
        <pc:spChg chg="add">
          <ac:chgData name="Yoel Kortick" userId="167978f5-7f40-4909-85d5-d4149554ad4e" providerId="ADAL" clId="{6A0E4B6A-538A-4C08-A5AB-BE99783FC746}" dt="2024-07-31T10:51:27.961" v="7731" actId="11529"/>
          <ac:spMkLst>
            <pc:docMk/>
            <pc:sldMk cId="709035239" sldId="906"/>
            <ac:spMk id="2" creationId="{4EF39133-A0DE-3E32-DFA9-D40415FB7F03}"/>
          </ac:spMkLst>
        </pc:spChg>
        <pc:spChg chg="add mod">
          <ac:chgData name="Yoel Kortick" userId="167978f5-7f40-4909-85d5-d4149554ad4e" providerId="ADAL" clId="{6A0E4B6A-538A-4C08-A5AB-BE99783FC746}" dt="2024-07-31T10:51:42.512" v="7833" actId="1037"/>
          <ac:spMkLst>
            <pc:docMk/>
            <pc:sldMk cId="709035239" sldId="906"/>
            <ac:spMk id="3" creationId="{CE446FBB-170C-8729-DFF9-0CD0F1782F3E}"/>
          </ac:spMkLst>
        </pc:spChg>
        <pc:spChg chg="add del mod">
          <ac:chgData name="Yoel Kortick" userId="167978f5-7f40-4909-85d5-d4149554ad4e" providerId="ADAL" clId="{6A0E4B6A-538A-4C08-A5AB-BE99783FC746}" dt="2024-07-31T09:53:33.390" v="5087" actId="478"/>
          <ac:spMkLst>
            <pc:docMk/>
            <pc:sldMk cId="709035239" sldId="906"/>
            <ac:spMk id="3" creationId="{F2C06C9C-9E8F-00F0-9217-178C13C8E08B}"/>
          </ac:spMkLst>
        </pc:spChg>
        <pc:spChg chg="add">
          <ac:chgData name="Yoel Kortick" userId="167978f5-7f40-4909-85d5-d4149554ad4e" providerId="ADAL" clId="{6A0E4B6A-538A-4C08-A5AB-BE99783FC746}" dt="2024-07-31T09:53:45.734" v="5092" actId="11529"/>
          <ac:spMkLst>
            <pc:docMk/>
            <pc:sldMk cId="709035239" sldId="906"/>
            <ac:spMk id="6" creationId="{C4C9FD8D-34D6-5ABE-B3D4-C45028AE0F4D}"/>
          </ac:spMkLst>
        </pc:spChg>
        <pc:spChg chg="add">
          <ac:chgData name="Yoel Kortick" userId="167978f5-7f40-4909-85d5-d4149554ad4e" providerId="ADAL" clId="{6A0E4B6A-538A-4C08-A5AB-BE99783FC746}" dt="2024-07-31T09:53:51.033" v="5093" actId="11529"/>
          <ac:spMkLst>
            <pc:docMk/>
            <pc:sldMk cId="709035239" sldId="906"/>
            <ac:spMk id="7" creationId="{63BB102E-4D02-DF44-138D-C73DC6561773}"/>
          </ac:spMkLst>
        </pc:spChg>
        <pc:spChg chg="add mod">
          <ac:chgData name="Yoel Kortick" userId="167978f5-7f40-4909-85d5-d4149554ad4e" providerId="ADAL" clId="{6A0E4B6A-538A-4C08-A5AB-BE99783FC746}" dt="2024-07-31T09:55:43.403" v="5133" actId="208"/>
          <ac:spMkLst>
            <pc:docMk/>
            <pc:sldMk cId="709035239" sldId="906"/>
            <ac:spMk id="8" creationId="{0CFEB82B-8259-6FFE-DB2B-59BAD5C36BB0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709035239" sldId="906"/>
            <ac:spMk id="10" creationId="{4C5297D4-1A90-BA7E-1EA2-3486955EA032}"/>
          </ac:spMkLst>
        </pc:spChg>
        <pc:spChg chg="del">
          <ac:chgData name="Yoel Kortick" userId="167978f5-7f40-4909-85d5-d4149554ad4e" providerId="ADAL" clId="{6A0E4B6A-538A-4C08-A5AB-BE99783FC746}" dt="2024-07-31T09:53:31.947" v="5086" actId="478"/>
          <ac:spMkLst>
            <pc:docMk/>
            <pc:sldMk cId="709035239" sldId="906"/>
            <ac:spMk id="11" creationId="{1ACE3884-5DD3-4F86-13C6-FF34F1D35C8C}"/>
          </ac:spMkLst>
        </pc:spChg>
        <pc:picChg chg="add mod">
          <ac:chgData name="Yoel Kortick" userId="167978f5-7f40-4909-85d5-d4149554ad4e" providerId="ADAL" clId="{6A0E4B6A-538A-4C08-A5AB-BE99783FC746}" dt="2024-07-31T09:53:39.878" v="5091" actId="208"/>
          <ac:picMkLst>
            <pc:docMk/>
            <pc:sldMk cId="709035239" sldId="906"/>
            <ac:picMk id="5" creationId="{E09AE612-F502-4A8F-F430-BAEFB59ED4F3}"/>
          </ac:picMkLst>
        </pc:picChg>
      </pc:sldChg>
      <pc:sldChg chg="addSp delSp 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779168494" sldId="907"/>
        </pc:sldMkLst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779168494" sldId="907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53:20.276" v="5083" actId="5793"/>
          <ac:spMkLst>
            <pc:docMk/>
            <pc:sldMk cId="3779168494" sldId="907"/>
            <ac:spMk id="11" creationId="{1ACE3884-5DD3-4F86-13C6-FF34F1D35C8C}"/>
          </ac:spMkLst>
        </pc:spChg>
        <pc:picChg chg="add del">
          <ac:chgData name="Yoel Kortick" userId="167978f5-7f40-4909-85d5-d4149554ad4e" providerId="ADAL" clId="{6A0E4B6A-538A-4C08-A5AB-BE99783FC746}" dt="2024-07-31T09:53:24.119" v="5085" actId="22"/>
          <ac:picMkLst>
            <pc:docMk/>
            <pc:sldMk cId="3779168494" sldId="907"/>
            <ac:picMk id="3" creationId="{2FB50E2E-721F-D117-6162-A049893E1CA4}"/>
          </ac:picMkLst>
        </pc:picChg>
      </pc:sldChg>
      <pc:sldChg chg="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590460530" sldId="908"/>
        </pc:sldMkLst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590460530" sldId="908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09:53:09.323" v="5081" actId="255"/>
          <ac:spMkLst>
            <pc:docMk/>
            <pc:sldMk cId="3590460530" sldId="908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284978624" sldId="909"/>
        </pc:sldMkLst>
        <pc:spChg chg="mod">
          <ac:chgData name="Yoel Kortick" userId="167978f5-7f40-4909-85d5-d4149554ad4e" providerId="ADAL" clId="{6A0E4B6A-538A-4C08-A5AB-BE99783FC746}" dt="2024-07-31T10:54:25.106" v="7924" actId="1036"/>
          <ac:spMkLst>
            <pc:docMk/>
            <pc:sldMk cId="3284978624" sldId="909"/>
            <ac:spMk id="4" creationId="{7607213B-A963-BD4C-C936-731C92C95FE4}"/>
          </ac:spMkLst>
        </pc:spChg>
        <pc:spChg chg="mod">
          <ac:chgData name="Yoel Kortick" userId="167978f5-7f40-4909-85d5-d4149554ad4e" providerId="ADAL" clId="{6A0E4B6A-538A-4C08-A5AB-BE99783FC746}" dt="2024-07-31T10:54:25.106" v="7924" actId="1036"/>
          <ac:spMkLst>
            <pc:docMk/>
            <pc:sldMk cId="3284978624" sldId="909"/>
            <ac:spMk id="6" creationId="{A7A4BCCE-0E52-B789-6DB7-F06E85B3EFBE}"/>
          </ac:spMkLst>
        </pc:spChg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284978624" sldId="909"/>
            <ac:spMk id="10" creationId="{4C5297D4-1A90-BA7E-1EA2-3486955EA032}"/>
          </ac:spMkLst>
        </pc:spChg>
        <pc:spChg chg="mod">
          <ac:chgData name="Yoel Kortick" userId="167978f5-7f40-4909-85d5-d4149554ad4e" providerId="ADAL" clId="{6A0E4B6A-538A-4C08-A5AB-BE99783FC746}" dt="2024-07-31T10:54:38.672" v="7966" actId="20577"/>
          <ac:spMkLst>
            <pc:docMk/>
            <pc:sldMk cId="3284978624" sldId="909"/>
            <ac:spMk id="11" creationId="{1ACE3884-5DD3-4F86-13C6-FF34F1D35C8C}"/>
          </ac:spMkLst>
        </pc:spChg>
        <pc:spChg chg="del">
          <ac:chgData name="Yoel Kortick" userId="167978f5-7f40-4909-85d5-d4149554ad4e" providerId="ADAL" clId="{6A0E4B6A-538A-4C08-A5AB-BE99783FC746}" dt="2024-07-31T10:23:22.009" v="6582" actId="478"/>
          <ac:spMkLst>
            <pc:docMk/>
            <pc:sldMk cId="3284978624" sldId="909"/>
            <ac:spMk id="13" creationId="{FA2EEF1E-9E12-F5C7-ED04-61EA4BA1678C}"/>
          </ac:spMkLst>
        </pc:spChg>
        <pc:picChg chg="add mod ord">
          <ac:chgData name="Yoel Kortick" userId="167978f5-7f40-4909-85d5-d4149554ad4e" providerId="ADAL" clId="{6A0E4B6A-538A-4C08-A5AB-BE99783FC746}" dt="2024-07-31T10:54:30.084" v="7943" actId="1036"/>
          <ac:picMkLst>
            <pc:docMk/>
            <pc:sldMk cId="3284978624" sldId="909"/>
            <ac:picMk id="3" creationId="{751600FD-4D68-D957-C1F3-0C7F969C28D6}"/>
          </ac:picMkLst>
        </pc:picChg>
        <pc:picChg chg="del">
          <ac:chgData name="Yoel Kortick" userId="167978f5-7f40-4909-85d5-d4149554ad4e" providerId="ADAL" clId="{6A0E4B6A-538A-4C08-A5AB-BE99783FC746}" dt="2024-07-31T10:23:14.166" v="6579" actId="478"/>
          <ac:picMkLst>
            <pc:docMk/>
            <pc:sldMk cId="3284978624" sldId="909"/>
            <ac:picMk id="5" creationId="{A101987B-EB94-AFAA-63C1-9A022FAF1EC7}"/>
          </ac:picMkLst>
        </pc:picChg>
        <pc:cxnChg chg="del">
          <ac:chgData name="Yoel Kortick" userId="167978f5-7f40-4909-85d5-d4149554ad4e" providerId="ADAL" clId="{6A0E4B6A-538A-4C08-A5AB-BE99783FC746}" dt="2024-07-31T10:23:23.249" v="6583" actId="478"/>
          <ac:cxnSpMkLst>
            <pc:docMk/>
            <pc:sldMk cId="3284978624" sldId="909"/>
            <ac:cxnSpMk id="15" creationId="{167BD721-CA96-2F6D-1705-6903775EAD4E}"/>
          </ac:cxnSpMkLst>
        </pc:cxnChg>
      </pc:sldChg>
      <pc:sldChg chg="modSp add del mod">
        <pc:chgData name="Yoel Kortick" userId="167978f5-7f40-4909-85d5-d4149554ad4e" providerId="ADAL" clId="{6A0E4B6A-538A-4C08-A5AB-BE99783FC746}" dt="2024-08-01T04:31:20.353" v="8433" actId="47"/>
        <pc:sldMkLst>
          <pc:docMk/>
          <pc:sldMk cId="3680429342" sldId="910"/>
        </pc:sldMkLst>
        <pc:spChg chg="mod">
          <ac:chgData name="Yoel Kortick" userId="167978f5-7f40-4909-85d5-d4149554ad4e" providerId="ADAL" clId="{6A0E4B6A-538A-4C08-A5AB-BE99783FC746}" dt="2024-07-31T10:41:52.150" v="7625" actId="255"/>
          <ac:spMkLst>
            <pc:docMk/>
            <pc:sldMk cId="3680429342" sldId="910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6A0E4B6A-538A-4C08-A5AB-BE99783FC746}" dt="2024-08-01T06:16:33.284" v="11885" actId="47"/>
        <pc:sldMkLst>
          <pc:docMk/>
          <pc:sldMk cId="3219139000" sldId="911"/>
        </pc:sldMkLst>
        <pc:spChg chg="mod">
          <ac:chgData name="Yoel Kortick" userId="167978f5-7f40-4909-85d5-d4149554ad4e" providerId="ADAL" clId="{6A0E4B6A-538A-4C08-A5AB-BE99783FC746}" dt="2024-07-31T10:46:40.695" v="7706"/>
          <ac:spMkLst>
            <pc:docMk/>
            <pc:sldMk cId="3219139000" sldId="911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6A0E4B6A-538A-4C08-A5AB-BE99783FC746}" dt="2024-08-01T05:29:58.291" v="10523" actId="1035"/>
        <pc:sldMkLst>
          <pc:docMk/>
          <pc:sldMk cId="2755017744" sldId="912"/>
        </pc:sldMkLst>
        <pc:spChg chg="mod">
          <ac:chgData name="Yoel Kortick" userId="167978f5-7f40-4909-85d5-d4149554ad4e" providerId="ADAL" clId="{6A0E4B6A-538A-4C08-A5AB-BE99783FC746}" dt="2024-08-01T04:41:34.050" v="8923" actId="14100"/>
          <ac:spMkLst>
            <pc:docMk/>
            <pc:sldMk cId="2755017744" sldId="912"/>
            <ac:spMk id="4" creationId="{E049EC7A-205B-54DB-3550-AB95FDA75BD2}"/>
          </ac:spMkLst>
        </pc:spChg>
        <pc:spChg chg="mod">
          <ac:chgData name="Yoel Kortick" userId="167978f5-7f40-4909-85d5-d4149554ad4e" providerId="ADAL" clId="{6A0E4B6A-538A-4C08-A5AB-BE99783FC746}" dt="2024-08-01T04:41:26.244" v="8921" actId="14100"/>
          <ac:spMkLst>
            <pc:docMk/>
            <pc:sldMk cId="2755017744" sldId="912"/>
            <ac:spMk id="6" creationId="{8B683C8B-1796-57E4-EB36-25181015216C}"/>
          </ac:spMkLst>
        </pc:spChg>
        <pc:spChg chg="add">
          <ac:chgData name="Yoel Kortick" userId="167978f5-7f40-4909-85d5-d4149554ad4e" providerId="ADAL" clId="{6A0E4B6A-538A-4C08-A5AB-BE99783FC746}" dt="2024-08-01T05:29:49.034" v="10514" actId="11529"/>
          <ac:spMkLst>
            <pc:docMk/>
            <pc:sldMk cId="2755017744" sldId="912"/>
            <ac:spMk id="7" creationId="{E8EAFD67-6CD0-3DD4-FA74-3375D021C87B}"/>
          </ac:spMkLst>
        </pc:spChg>
        <pc:spChg chg="add mod">
          <ac:chgData name="Yoel Kortick" userId="167978f5-7f40-4909-85d5-d4149554ad4e" providerId="ADAL" clId="{6A0E4B6A-538A-4C08-A5AB-BE99783FC746}" dt="2024-08-01T05:29:58.291" v="10523" actId="1035"/>
          <ac:spMkLst>
            <pc:docMk/>
            <pc:sldMk cId="2755017744" sldId="912"/>
            <ac:spMk id="8" creationId="{3B7FCD05-8A68-C0BA-1A58-86B3FEFC1154}"/>
          </ac:spMkLst>
        </pc:spChg>
        <pc:spChg chg="mod">
          <ac:chgData name="Yoel Kortick" userId="167978f5-7f40-4909-85d5-d4149554ad4e" providerId="ADAL" clId="{6A0E4B6A-538A-4C08-A5AB-BE99783FC746}" dt="2024-08-01T04:41:57.055" v="8940" actId="20577"/>
          <ac:spMkLst>
            <pc:docMk/>
            <pc:sldMk cId="2755017744" sldId="91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6A0E4B6A-538A-4C08-A5AB-BE99783FC746}" dt="2024-08-01T04:41:36.267" v="8924" actId="167"/>
          <ac:picMkLst>
            <pc:docMk/>
            <pc:sldMk cId="2755017744" sldId="912"/>
            <ac:picMk id="3" creationId="{38C47293-D41D-B991-7D7D-47F3DD297A14}"/>
          </ac:picMkLst>
        </pc:picChg>
        <pc:picChg chg="del">
          <ac:chgData name="Yoel Kortick" userId="167978f5-7f40-4909-85d5-d4149554ad4e" providerId="ADAL" clId="{6A0E4B6A-538A-4C08-A5AB-BE99783FC746}" dt="2024-08-01T04:41:11.651" v="8904" actId="478"/>
          <ac:picMkLst>
            <pc:docMk/>
            <pc:sldMk cId="2755017744" sldId="912"/>
            <ac:picMk id="5" creationId="{99ACE92B-56D1-6BE3-1DA8-72C62EBF6A7F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4:39:17.128" v="8841" actId="1036"/>
        <pc:sldMkLst>
          <pc:docMk/>
          <pc:sldMk cId="153815701" sldId="913"/>
        </pc:sldMkLst>
        <pc:spChg chg="mod">
          <ac:chgData name="Yoel Kortick" userId="167978f5-7f40-4909-85d5-d4149554ad4e" providerId="ADAL" clId="{6A0E4B6A-538A-4C08-A5AB-BE99783FC746}" dt="2024-08-01T04:38:24.917" v="8824" actId="20577"/>
          <ac:spMkLst>
            <pc:docMk/>
            <pc:sldMk cId="153815701" sldId="913"/>
            <ac:spMk id="13" creationId="{BB3D45D2-2F93-BEE2-A6C9-64179DBEA2A4}"/>
          </ac:spMkLst>
        </pc:spChg>
        <pc:spChg chg="mod">
          <ac:chgData name="Yoel Kortick" userId="167978f5-7f40-4909-85d5-d4149554ad4e" providerId="ADAL" clId="{6A0E4B6A-538A-4C08-A5AB-BE99783FC746}" dt="2024-08-01T04:39:07.254" v="8829" actId="14100"/>
          <ac:spMkLst>
            <pc:docMk/>
            <pc:sldMk cId="153815701" sldId="913"/>
            <ac:spMk id="14" creationId="{237E557B-E963-7FB3-8615-85172E0AE6CC}"/>
          </ac:spMkLst>
        </pc:spChg>
        <pc:spChg chg="mod">
          <ac:chgData name="Yoel Kortick" userId="167978f5-7f40-4909-85d5-d4149554ad4e" providerId="ADAL" clId="{6A0E4B6A-538A-4C08-A5AB-BE99783FC746}" dt="2024-08-01T04:39:17.128" v="8841" actId="1036"/>
          <ac:spMkLst>
            <pc:docMk/>
            <pc:sldMk cId="153815701" sldId="913"/>
            <ac:spMk id="15" creationId="{159915FD-616B-A448-99CD-BC62DDDE5BED}"/>
          </ac:spMkLst>
        </pc:spChg>
        <pc:picChg chg="add mod ord">
          <ac:chgData name="Yoel Kortick" userId="167978f5-7f40-4909-85d5-d4149554ad4e" providerId="ADAL" clId="{6A0E4B6A-538A-4C08-A5AB-BE99783FC746}" dt="2024-08-01T04:39:00.783" v="8827" actId="208"/>
          <ac:picMkLst>
            <pc:docMk/>
            <pc:sldMk cId="153815701" sldId="913"/>
            <ac:picMk id="3" creationId="{CBED89DD-6625-9875-19B3-ADFDDFD64D2A}"/>
          </ac:picMkLst>
        </pc:picChg>
        <pc:picChg chg="del">
          <ac:chgData name="Yoel Kortick" userId="167978f5-7f40-4909-85d5-d4149554ad4e" providerId="ADAL" clId="{6A0E4B6A-538A-4C08-A5AB-BE99783FC746}" dt="2024-08-01T04:38:22.374" v="8823" actId="478"/>
          <ac:picMkLst>
            <pc:docMk/>
            <pc:sldMk cId="153815701" sldId="913"/>
            <ac:picMk id="12" creationId="{4F2F8695-82DE-B1FA-2006-548E395F67EC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10:14:46.141" v="12735" actId="6549"/>
        <pc:sldMkLst>
          <pc:docMk/>
          <pc:sldMk cId="1803275723" sldId="914"/>
        </pc:sldMkLst>
        <pc:spChg chg="mod">
          <ac:chgData name="Yoel Kortick" userId="167978f5-7f40-4909-85d5-d4149554ad4e" providerId="ADAL" clId="{6A0E4B6A-538A-4C08-A5AB-BE99783FC746}" dt="2024-08-01T04:44:00.992" v="9065" actId="1035"/>
          <ac:spMkLst>
            <pc:docMk/>
            <pc:sldMk cId="1803275723" sldId="914"/>
            <ac:spMk id="4" creationId="{E049EC7A-205B-54DB-3550-AB95FDA75BD2}"/>
          </ac:spMkLst>
        </pc:spChg>
        <pc:spChg chg="del">
          <ac:chgData name="Yoel Kortick" userId="167978f5-7f40-4909-85d5-d4149554ad4e" providerId="ADAL" clId="{6A0E4B6A-538A-4C08-A5AB-BE99783FC746}" dt="2024-08-01T04:43:24.366" v="9046" actId="478"/>
          <ac:spMkLst>
            <pc:docMk/>
            <pc:sldMk cId="1803275723" sldId="914"/>
            <ac:spMk id="6" creationId="{8B683C8B-1796-57E4-EB36-25181015216C}"/>
          </ac:spMkLst>
        </pc:spChg>
        <pc:spChg chg="add mod">
          <ac:chgData name="Yoel Kortick" userId="167978f5-7f40-4909-85d5-d4149554ad4e" providerId="ADAL" clId="{6A0E4B6A-538A-4C08-A5AB-BE99783FC746}" dt="2024-08-01T04:44:19.109" v="9095" actId="20577"/>
          <ac:spMkLst>
            <pc:docMk/>
            <pc:sldMk cId="1803275723" sldId="914"/>
            <ac:spMk id="7" creationId="{A0D58B8B-3222-A9A9-FFDF-95B2AF43404A}"/>
          </ac:spMkLst>
        </pc:spChg>
        <pc:spChg chg="mod">
          <ac:chgData name="Yoel Kortick" userId="167978f5-7f40-4909-85d5-d4149554ad4e" providerId="ADAL" clId="{6A0E4B6A-538A-4C08-A5AB-BE99783FC746}" dt="2024-08-01T10:14:46.141" v="12735" actId="6549"/>
          <ac:spMkLst>
            <pc:docMk/>
            <pc:sldMk cId="1803275723" sldId="914"/>
            <ac:spMk id="11" creationId="{1ACE3884-5DD3-4F86-13C6-FF34F1D35C8C}"/>
          </ac:spMkLst>
        </pc:spChg>
        <pc:picChg chg="del">
          <ac:chgData name="Yoel Kortick" userId="167978f5-7f40-4909-85d5-d4149554ad4e" providerId="ADAL" clId="{6A0E4B6A-538A-4C08-A5AB-BE99783FC746}" dt="2024-08-01T04:42:31.559" v="8967" actId="478"/>
          <ac:picMkLst>
            <pc:docMk/>
            <pc:sldMk cId="1803275723" sldId="914"/>
            <ac:picMk id="3" creationId="{38C47293-D41D-B991-7D7D-47F3DD297A14}"/>
          </ac:picMkLst>
        </pc:picChg>
        <pc:picChg chg="add mod ord">
          <ac:chgData name="Yoel Kortick" userId="167978f5-7f40-4909-85d5-d4149554ad4e" providerId="ADAL" clId="{6A0E4B6A-538A-4C08-A5AB-BE99783FC746}" dt="2024-08-01T04:44:00.992" v="9065" actId="1035"/>
          <ac:picMkLst>
            <pc:docMk/>
            <pc:sldMk cId="1803275723" sldId="914"/>
            <ac:picMk id="5" creationId="{77C03652-6ADE-5DEA-AC22-0D6FE76CBCD7}"/>
          </ac:picMkLst>
        </pc:picChg>
        <pc:picChg chg="add mod">
          <ac:chgData name="Yoel Kortick" userId="167978f5-7f40-4909-85d5-d4149554ad4e" providerId="ADAL" clId="{6A0E4B6A-538A-4C08-A5AB-BE99783FC746}" dt="2024-08-01T04:44:25.750" v="9132" actId="208"/>
          <ac:picMkLst>
            <pc:docMk/>
            <pc:sldMk cId="1803275723" sldId="914"/>
            <ac:picMk id="12" creationId="{747A38D5-0BCB-AF39-6D97-13AD50FDFEA1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5:49:01.396" v="11219" actId="20577"/>
        <pc:sldMkLst>
          <pc:docMk/>
          <pc:sldMk cId="1542845726" sldId="915"/>
        </pc:sldMkLst>
        <pc:spChg chg="del">
          <ac:chgData name="Yoel Kortick" userId="167978f5-7f40-4909-85d5-d4149554ad4e" providerId="ADAL" clId="{6A0E4B6A-538A-4C08-A5AB-BE99783FC746}" dt="2024-08-01T04:59:14.409" v="9677" actId="478"/>
          <ac:spMkLst>
            <pc:docMk/>
            <pc:sldMk cId="1542845726" sldId="915"/>
            <ac:spMk id="2" creationId="{42951DB4-EC08-DF4C-0312-C975E492F499}"/>
          </ac:spMkLst>
        </pc:spChg>
        <pc:spChg chg="del">
          <ac:chgData name="Yoel Kortick" userId="167978f5-7f40-4909-85d5-d4149554ad4e" providerId="ADAL" clId="{6A0E4B6A-538A-4C08-A5AB-BE99783FC746}" dt="2024-08-01T04:59:15.764" v="9678" actId="478"/>
          <ac:spMkLst>
            <pc:docMk/>
            <pc:sldMk cId="1542845726" sldId="915"/>
            <ac:spMk id="5" creationId="{7D394BE5-67B2-A08A-B794-69C9C0CB86B6}"/>
          </ac:spMkLst>
        </pc:spChg>
        <pc:spChg chg="del">
          <ac:chgData name="Yoel Kortick" userId="167978f5-7f40-4909-85d5-d4149554ad4e" providerId="ADAL" clId="{6A0E4B6A-538A-4C08-A5AB-BE99783FC746}" dt="2024-08-01T04:59:09.695" v="9676" actId="478"/>
          <ac:spMkLst>
            <pc:docMk/>
            <pc:sldMk cId="1542845726" sldId="915"/>
            <ac:spMk id="7" creationId="{6A106FD9-15C4-CF80-11F5-BBC63402510D}"/>
          </ac:spMkLst>
        </pc:spChg>
        <pc:spChg chg="add mod">
          <ac:chgData name="Yoel Kortick" userId="167978f5-7f40-4909-85d5-d4149554ad4e" providerId="ADAL" clId="{6A0E4B6A-538A-4C08-A5AB-BE99783FC746}" dt="2024-08-01T05:27:45.882" v="10432" actId="1035"/>
          <ac:spMkLst>
            <pc:docMk/>
            <pc:sldMk cId="1542845726" sldId="915"/>
            <ac:spMk id="8" creationId="{3E4E6230-765C-F417-A11E-DF56E4C18931}"/>
          </ac:spMkLst>
        </pc:spChg>
        <pc:spChg chg="add mod">
          <ac:chgData name="Yoel Kortick" userId="167978f5-7f40-4909-85d5-d4149554ad4e" providerId="ADAL" clId="{6A0E4B6A-538A-4C08-A5AB-BE99783FC746}" dt="2024-08-01T05:27:54.084" v="10445" actId="1035"/>
          <ac:spMkLst>
            <pc:docMk/>
            <pc:sldMk cId="1542845726" sldId="915"/>
            <ac:spMk id="10" creationId="{FA19CF6C-AE24-33AE-5E90-847B673C8701}"/>
          </ac:spMkLst>
        </pc:spChg>
        <pc:spChg chg="mod">
          <ac:chgData name="Yoel Kortick" userId="167978f5-7f40-4909-85d5-d4149554ad4e" providerId="ADAL" clId="{6A0E4B6A-538A-4C08-A5AB-BE99783FC746}" dt="2024-08-01T05:49:01.396" v="11219" actId="20577"/>
          <ac:spMkLst>
            <pc:docMk/>
            <pc:sldMk cId="1542845726" sldId="915"/>
            <ac:spMk id="11" creationId="{1ACE3884-5DD3-4F86-13C6-FF34F1D35C8C}"/>
          </ac:spMkLst>
        </pc:spChg>
        <pc:spChg chg="del">
          <ac:chgData name="Yoel Kortick" userId="167978f5-7f40-4909-85d5-d4149554ad4e" providerId="ADAL" clId="{6A0E4B6A-538A-4C08-A5AB-BE99783FC746}" dt="2024-08-01T04:59:07.751" v="9674" actId="478"/>
          <ac:spMkLst>
            <pc:docMk/>
            <pc:sldMk cId="1542845726" sldId="915"/>
            <ac:spMk id="13" creationId="{797D0D0B-C11B-8109-B265-6997ED287855}"/>
          </ac:spMkLst>
        </pc:spChg>
        <pc:spChg chg="del">
          <ac:chgData name="Yoel Kortick" userId="167978f5-7f40-4909-85d5-d4149554ad4e" providerId="ADAL" clId="{6A0E4B6A-538A-4C08-A5AB-BE99783FC746}" dt="2024-08-01T04:59:08.749" v="9675" actId="478"/>
          <ac:spMkLst>
            <pc:docMk/>
            <pc:sldMk cId="1542845726" sldId="915"/>
            <ac:spMk id="14" creationId="{AB347AA7-451C-8B9D-47CB-4B3A5DEB1A57}"/>
          </ac:spMkLst>
        </pc:spChg>
        <pc:spChg chg="add mod">
          <ac:chgData name="Yoel Kortick" userId="167978f5-7f40-4909-85d5-d4149554ad4e" providerId="ADAL" clId="{6A0E4B6A-538A-4C08-A5AB-BE99783FC746}" dt="2024-08-01T05:01:58.925" v="9864" actId="14100"/>
          <ac:spMkLst>
            <pc:docMk/>
            <pc:sldMk cId="1542845726" sldId="915"/>
            <ac:spMk id="15" creationId="{A9318150-FA0A-9952-0FA6-0065C208D94B}"/>
          </ac:spMkLst>
        </pc:spChg>
        <pc:picChg chg="add del mod">
          <ac:chgData name="Yoel Kortick" userId="167978f5-7f40-4909-85d5-d4149554ad4e" providerId="ADAL" clId="{6A0E4B6A-538A-4C08-A5AB-BE99783FC746}" dt="2024-08-01T05:27:22.030" v="10392" actId="478"/>
          <ac:picMkLst>
            <pc:docMk/>
            <pc:sldMk cId="1542845726" sldId="915"/>
            <ac:picMk id="4" creationId="{D7E05183-6F68-CB76-99B9-C537C914ABCE}"/>
          </ac:picMkLst>
        </pc:picChg>
        <pc:picChg chg="del">
          <ac:chgData name="Yoel Kortick" userId="167978f5-7f40-4909-85d5-d4149554ad4e" providerId="ADAL" clId="{6A0E4B6A-538A-4C08-A5AB-BE99783FC746}" dt="2024-08-01T04:58:31.296" v="9673" actId="478"/>
          <ac:picMkLst>
            <pc:docMk/>
            <pc:sldMk cId="1542845726" sldId="915"/>
            <ac:picMk id="12" creationId="{D518E1FB-CD01-CCC1-4BF5-C40D905E79E9}"/>
          </ac:picMkLst>
        </pc:picChg>
        <pc:picChg chg="add mod ord">
          <ac:chgData name="Yoel Kortick" userId="167978f5-7f40-4909-85d5-d4149554ad4e" providerId="ADAL" clId="{6A0E4B6A-538A-4C08-A5AB-BE99783FC746}" dt="2024-08-01T05:27:58.543" v="10446" actId="208"/>
          <ac:picMkLst>
            <pc:docMk/>
            <pc:sldMk cId="1542845726" sldId="915"/>
            <ac:picMk id="19" creationId="{1B57225C-F3E0-A58C-86C8-8EC3B384169D}"/>
          </ac:picMkLst>
        </pc:picChg>
        <pc:cxnChg chg="add mod">
          <ac:chgData name="Yoel Kortick" userId="167978f5-7f40-4909-85d5-d4149554ad4e" providerId="ADAL" clId="{6A0E4B6A-538A-4C08-A5AB-BE99783FC746}" dt="2024-08-01T05:02:02.025" v="9865" actId="14100"/>
          <ac:cxnSpMkLst>
            <pc:docMk/>
            <pc:sldMk cId="1542845726" sldId="915"/>
            <ac:cxnSpMk id="16" creationId="{9F7ECA2C-8A6A-8920-4A93-6EDD5CB8FB04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12:03:52.024" v="12736"/>
        <pc:sldMkLst>
          <pc:docMk/>
          <pc:sldMk cId="3866664180" sldId="916"/>
        </pc:sldMkLst>
        <pc:spChg chg="del">
          <ac:chgData name="Yoel Kortick" userId="167978f5-7f40-4909-85d5-d4149554ad4e" providerId="ADAL" clId="{6A0E4B6A-538A-4C08-A5AB-BE99783FC746}" dt="2024-08-01T05:31:11.068" v="10549" actId="478"/>
          <ac:spMkLst>
            <pc:docMk/>
            <pc:sldMk cId="3866664180" sldId="916"/>
            <ac:spMk id="2" creationId="{DF1BC8C1-B9D3-B584-DD44-4714EA03A5C2}"/>
          </ac:spMkLst>
        </pc:spChg>
        <pc:spChg chg="del">
          <ac:chgData name="Yoel Kortick" userId="167978f5-7f40-4909-85d5-d4149554ad4e" providerId="ADAL" clId="{6A0E4B6A-538A-4C08-A5AB-BE99783FC746}" dt="2024-08-01T05:31:13.623" v="10550" actId="478"/>
          <ac:spMkLst>
            <pc:docMk/>
            <pc:sldMk cId="3866664180" sldId="916"/>
            <ac:spMk id="4" creationId="{DB25DE4B-2248-B58B-E09E-F37F1123D481}"/>
          </ac:spMkLst>
        </pc:spChg>
        <pc:spChg chg="mod">
          <ac:chgData name="Yoel Kortick" userId="167978f5-7f40-4909-85d5-d4149554ad4e" providerId="ADAL" clId="{6A0E4B6A-538A-4C08-A5AB-BE99783FC746}" dt="2024-08-01T05:31:02.731" v="10546" actId="14100"/>
          <ac:spMkLst>
            <pc:docMk/>
            <pc:sldMk cId="3866664180" sldId="916"/>
            <ac:spMk id="5" creationId="{7D394BE5-67B2-A08A-B794-69C9C0CB86B6}"/>
          </ac:spMkLst>
        </pc:spChg>
        <pc:spChg chg="mod">
          <ac:chgData name="Yoel Kortick" userId="167978f5-7f40-4909-85d5-d4149554ad4e" providerId="ADAL" clId="{6A0E4B6A-538A-4C08-A5AB-BE99783FC746}" dt="2024-08-01T05:45:23.668" v="11142"/>
          <ac:spMkLst>
            <pc:docMk/>
            <pc:sldMk cId="3866664180" sldId="916"/>
            <ac:spMk id="6" creationId="{A4F68232-2C7B-3FDB-BBD5-D304D7A72D53}"/>
          </ac:spMkLst>
        </pc:spChg>
        <pc:spChg chg="del">
          <ac:chgData name="Yoel Kortick" userId="167978f5-7f40-4909-85d5-d4149554ad4e" providerId="ADAL" clId="{6A0E4B6A-538A-4C08-A5AB-BE99783FC746}" dt="2024-08-01T05:31:08.321" v="10548" actId="478"/>
          <ac:spMkLst>
            <pc:docMk/>
            <pc:sldMk cId="3866664180" sldId="916"/>
            <ac:spMk id="10" creationId="{6F0A27F5-0BD9-AA2B-4071-94CC251C2984}"/>
          </ac:spMkLst>
        </pc:spChg>
        <pc:spChg chg="mod">
          <ac:chgData name="Yoel Kortick" userId="167978f5-7f40-4909-85d5-d4149554ad4e" providerId="ADAL" clId="{6A0E4B6A-538A-4C08-A5AB-BE99783FC746}" dt="2024-08-01T05:45:11.575" v="11137"/>
          <ac:spMkLst>
            <pc:docMk/>
            <pc:sldMk cId="3866664180" sldId="916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12:03:52.024" v="12736"/>
          <ac:spMkLst>
            <pc:docMk/>
            <pc:sldMk cId="3866664180" sldId="916"/>
            <ac:spMk id="12" creationId="{45C512BE-5B9C-161F-FA12-4E86262BDBAF}"/>
          </ac:spMkLst>
        </pc:spChg>
        <pc:picChg chg="add mod ord">
          <ac:chgData name="Yoel Kortick" userId="167978f5-7f40-4909-85d5-d4149554ad4e" providerId="ADAL" clId="{6A0E4B6A-538A-4C08-A5AB-BE99783FC746}" dt="2024-08-01T05:31:04.891" v="10547" actId="208"/>
          <ac:picMkLst>
            <pc:docMk/>
            <pc:sldMk cId="3866664180" sldId="916"/>
            <ac:picMk id="7" creationId="{7564D2E6-6047-7DA9-677F-A31549E9FD74}"/>
          </ac:picMkLst>
        </pc:picChg>
        <pc:picChg chg="del">
          <ac:chgData name="Yoel Kortick" userId="167978f5-7f40-4909-85d5-d4149554ad4e" providerId="ADAL" clId="{6A0E4B6A-538A-4C08-A5AB-BE99783FC746}" dt="2024-08-01T05:30:51.567" v="10542" actId="478"/>
          <ac:picMkLst>
            <pc:docMk/>
            <pc:sldMk cId="3866664180" sldId="916"/>
            <ac:picMk id="8" creationId="{4892EF6A-FE77-1D66-EB83-92AD396EFCAA}"/>
          </ac:picMkLst>
        </pc:picChg>
        <pc:cxnChg chg="add mod">
          <ac:chgData name="Yoel Kortick" userId="167978f5-7f40-4909-85d5-d4149554ad4e" providerId="ADAL" clId="{6A0E4B6A-538A-4C08-A5AB-BE99783FC746}" dt="2024-08-01T05:31:33.028" v="10601" actId="1035"/>
          <ac:cxnSpMkLst>
            <pc:docMk/>
            <pc:sldMk cId="3866664180" sldId="916"/>
            <ac:cxnSpMk id="13" creationId="{4A2CD9B5-ECB8-C3F0-6427-C75CFBD62D9C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5:45:26.928" v="11143"/>
        <pc:sldMkLst>
          <pc:docMk/>
          <pc:sldMk cId="2921743394" sldId="917"/>
        </pc:sldMkLst>
        <pc:spChg chg="del">
          <ac:chgData name="Yoel Kortick" userId="167978f5-7f40-4909-85d5-d4149554ad4e" providerId="ADAL" clId="{6A0E4B6A-538A-4C08-A5AB-BE99783FC746}" dt="2024-08-01T05:34:14.305" v="10784" actId="478"/>
          <ac:spMkLst>
            <pc:docMk/>
            <pc:sldMk cId="2921743394" sldId="917"/>
            <ac:spMk id="5" creationId="{7D394BE5-67B2-A08A-B794-69C9C0CB86B6}"/>
          </ac:spMkLst>
        </pc:spChg>
        <pc:spChg chg="mod">
          <ac:chgData name="Yoel Kortick" userId="167978f5-7f40-4909-85d5-d4149554ad4e" providerId="ADAL" clId="{6A0E4B6A-538A-4C08-A5AB-BE99783FC746}" dt="2024-08-01T05:45:26.928" v="11143"/>
          <ac:spMkLst>
            <pc:docMk/>
            <pc:sldMk cId="2921743394" sldId="917"/>
            <ac:spMk id="6" creationId="{A4F68232-2C7B-3FDB-BBD5-D304D7A72D53}"/>
          </ac:spMkLst>
        </pc:spChg>
        <pc:spChg chg="mod">
          <ac:chgData name="Yoel Kortick" userId="167978f5-7f40-4909-85d5-d4149554ad4e" providerId="ADAL" clId="{6A0E4B6A-538A-4C08-A5AB-BE99783FC746}" dt="2024-08-01T05:45:07.856" v="11134"/>
          <ac:spMkLst>
            <pc:docMk/>
            <pc:sldMk cId="2921743394" sldId="917"/>
            <ac:spMk id="11" creationId="{1ACE3884-5DD3-4F86-13C6-FF34F1D35C8C}"/>
          </ac:spMkLst>
        </pc:spChg>
        <pc:spChg chg="del">
          <ac:chgData name="Yoel Kortick" userId="167978f5-7f40-4909-85d5-d4149554ad4e" providerId="ADAL" clId="{6A0E4B6A-538A-4C08-A5AB-BE99783FC746}" dt="2024-08-01T05:34:11.243" v="10782" actId="478"/>
          <ac:spMkLst>
            <pc:docMk/>
            <pc:sldMk cId="2921743394" sldId="917"/>
            <ac:spMk id="12" creationId="{45C512BE-5B9C-161F-FA12-4E86262BDBAF}"/>
          </ac:spMkLst>
        </pc:spChg>
        <pc:picChg chg="add mod ord">
          <ac:chgData name="Yoel Kortick" userId="167978f5-7f40-4909-85d5-d4149554ad4e" providerId="ADAL" clId="{6A0E4B6A-538A-4C08-A5AB-BE99783FC746}" dt="2024-08-01T05:34:17" v="10785" actId="208"/>
          <ac:picMkLst>
            <pc:docMk/>
            <pc:sldMk cId="2921743394" sldId="917"/>
            <ac:picMk id="3" creationId="{25FDBD44-BC20-88D9-D431-45FD511DDD1F}"/>
          </ac:picMkLst>
        </pc:picChg>
        <pc:picChg chg="del">
          <ac:chgData name="Yoel Kortick" userId="167978f5-7f40-4909-85d5-d4149554ad4e" providerId="ADAL" clId="{6A0E4B6A-538A-4C08-A5AB-BE99783FC746}" dt="2024-08-01T05:34:05.918" v="10779" actId="478"/>
          <ac:picMkLst>
            <pc:docMk/>
            <pc:sldMk cId="2921743394" sldId="917"/>
            <ac:picMk id="7" creationId="{7564D2E6-6047-7DA9-677F-A31549E9FD74}"/>
          </ac:picMkLst>
        </pc:picChg>
        <pc:cxnChg chg="del">
          <ac:chgData name="Yoel Kortick" userId="167978f5-7f40-4909-85d5-d4149554ad4e" providerId="ADAL" clId="{6A0E4B6A-538A-4C08-A5AB-BE99783FC746}" dt="2024-08-01T05:34:12.870" v="10783" actId="478"/>
          <ac:cxnSpMkLst>
            <pc:docMk/>
            <pc:sldMk cId="2921743394" sldId="917"/>
            <ac:cxnSpMk id="13" creationId="{4A2CD9B5-ECB8-C3F0-6427-C75CFBD62D9C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5:45:30.183" v="11144"/>
        <pc:sldMkLst>
          <pc:docMk/>
          <pc:sldMk cId="1616323935" sldId="918"/>
        </pc:sldMkLst>
        <pc:spChg chg="add">
          <ac:chgData name="Yoel Kortick" userId="167978f5-7f40-4909-85d5-d4149554ad4e" providerId="ADAL" clId="{6A0E4B6A-538A-4C08-A5AB-BE99783FC746}" dt="2024-08-01T05:36:09.463" v="10795" actId="11529"/>
          <ac:spMkLst>
            <pc:docMk/>
            <pc:sldMk cId="1616323935" sldId="918"/>
            <ac:spMk id="5" creationId="{68C51E64-FE87-E6D0-3A8F-AFF18AFF0066}"/>
          </ac:spMkLst>
        </pc:spChg>
        <pc:spChg chg="mod">
          <ac:chgData name="Yoel Kortick" userId="167978f5-7f40-4909-85d5-d4149554ad4e" providerId="ADAL" clId="{6A0E4B6A-538A-4C08-A5AB-BE99783FC746}" dt="2024-08-01T05:45:30.183" v="11144"/>
          <ac:spMkLst>
            <pc:docMk/>
            <pc:sldMk cId="1616323935" sldId="918"/>
            <ac:spMk id="6" creationId="{A4F68232-2C7B-3FDB-BBD5-D304D7A72D53}"/>
          </ac:spMkLst>
        </pc:spChg>
        <pc:spChg chg="mod">
          <ac:chgData name="Yoel Kortick" userId="167978f5-7f40-4909-85d5-d4149554ad4e" providerId="ADAL" clId="{6A0E4B6A-538A-4C08-A5AB-BE99783FC746}" dt="2024-08-01T05:36:38.255" v="10798" actId="6549"/>
          <ac:spMkLst>
            <pc:docMk/>
            <pc:sldMk cId="1616323935" sldId="918"/>
            <ac:spMk id="11" creationId="{1ACE3884-5DD3-4F86-13C6-FF34F1D35C8C}"/>
          </ac:spMkLst>
        </pc:spChg>
        <pc:picChg chg="del">
          <ac:chgData name="Yoel Kortick" userId="167978f5-7f40-4909-85d5-d4149554ad4e" providerId="ADAL" clId="{6A0E4B6A-538A-4C08-A5AB-BE99783FC746}" dt="2024-08-01T05:35:56.103" v="10791" actId="478"/>
          <ac:picMkLst>
            <pc:docMk/>
            <pc:sldMk cId="1616323935" sldId="918"/>
            <ac:picMk id="3" creationId="{25FDBD44-BC20-88D9-D431-45FD511DDD1F}"/>
          </ac:picMkLst>
        </pc:picChg>
        <pc:picChg chg="add mod ord">
          <ac:chgData name="Yoel Kortick" userId="167978f5-7f40-4909-85d5-d4149554ad4e" providerId="ADAL" clId="{6A0E4B6A-538A-4C08-A5AB-BE99783FC746}" dt="2024-08-01T05:36:02.500" v="10794" actId="167"/>
          <ac:picMkLst>
            <pc:docMk/>
            <pc:sldMk cId="1616323935" sldId="918"/>
            <ac:picMk id="4" creationId="{20C9BA8B-DFB9-A7A8-758C-633225279B13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20:25.931" v="11927" actId="1035"/>
        <pc:sldMkLst>
          <pc:docMk/>
          <pc:sldMk cId="4071577737" sldId="919"/>
        </pc:sldMkLst>
        <pc:spChg chg="mod">
          <ac:chgData name="Yoel Kortick" userId="167978f5-7f40-4909-85d5-d4149554ad4e" providerId="ADAL" clId="{6A0E4B6A-538A-4C08-A5AB-BE99783FC746}" dt="2024-08-01T05:38:39.735" v="10860" actId="14100"/>
          <ac:spMkLst>
            <pc:docMk/>
            <pc:sldMk cId="4071577737" sldId="919"/>
            <ac:spMk id="5" creationId="{68C51E64-FE87-E6D0-3A8F-AFF18AFF0066}"/>
          </ac:spMkLst>
        </pc:spChg>
        <pc:spChg chg="mod">
          <ac:chgData name="Yoel Kortick" userId="167978f5-7f40-4909-85d5-d4149554ad4e" providerId="ADAL" clId="{6A0E4B6A-538A-4C08-A5AB-BE99783FC746}" dt="2024-08-01T05:45:34.278" v="11145"/>
          <ac:spMkLst>
            <pc:docMk/>
            <pc:sldMk cId="4071577737" sldId="919"/>
            <ac:spMk id="6" creationId="{A4F68232-2C7B-3FDB-BBD5-D304D7A72D53}"/>
          </ac:spMkLst>
        </pc:spChg>
        <pc:spChg chg="add mod">
          <ac:chgData name="Yoel Kortick" userId="167978f5-7f40-4909-85d5-d4149554ad4e" providerId="ADAL" clId="{6A0E4B6A-538A-4C08-A5AB-BE99783FC746}" dt="2024-08-01T05:41:51.194" v="11096" actId="14100"/>
          <ac:spMkLst>
            <pc:docMk/>
            <pc:sldMk cId="4071577737" sldId="919"/>
            <ac:spMk id="7" creationId="{4851C138-6F9C-70BE-E473-683DF7195733}"/>
          </ac:spMkLst>
        </pc:spChg>
        <pc:spChg chg="mod">
          <ac:chgData name="Yoel Kortick" userId="167978f5-7f40-4909-85d5-d4149554ad4e" providerId="ADAL" clId="{6A0E4B6A-538A-4C08-A5AB-BE99783FC746}" dt="2024-08-01T05:38:20.666" v="10855" actId="20577"/>
          <ac:spMkLst>
            <pc:docMk/>
            <pc:sldMk cId="4071577737" sldId="919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06:20:25.931" v="11927" actId="1035"/>
          <ac:spMkLst>
            <pc:docMk/>
            <pc:sldMk cId="4071577737" sldId="919"/>
            <ac:spMk id="12" creationId="{6126E324-892E-3D7C-835B-85C9E39D010A}"/>
          </ac:spMkLst>
        </pc:spChg>
        <pc:picChg chg="add mod ord">
          <ac:chgData name="Yoel Kortick" userId="167978f5-7f40-4909-85d5-d4149554ad4e" providerId="ADAL" clId="{6A0E4B6A-538A-4C08-A5AB-BE99783FC746}" dt="2024-08-01T05:38:26.298" v="10857" actId="167"/>
          <ac:picMkLst>
            <pc:docMk/>
            <pc:sldMk cId="4071577737" sldId="919"/>
            <ac:picMk id="3" creationId="{2F039325-AB16-923A-8E64-48E3E2291A77}"/>
          </ac:picMkLst>
        </pc:picChg>
        <pc:picChg chg="del">
          <ac:chgData name="Yoel Kortick" userId="167978f5-7f40-4909-85d5-d4149554ad4e" providerId="ADAL" clId="{6A0E4B6A-538A-4C08-A5AB-BE99783FC746}" dt="2024-08-01T05:37:40.327" v="10800" actId="478"/>
          <ac:picMkLst>
            <pc:docMk/>
            <pc:sldMk cId="4071577737" sldId="919"/>
            <ac:picMk id="4" creationId="{20C9BA8B-DFB9-A7A8-758C-633225279B13}"/>
          </ac:picMkLst>
        </pc:picChg>
        <pc:cxnChg chg="add mod">
          <ac:chgData name="Yoel Kortick" userId="167978f5-7f40-4909-85d5-d4149554ad4e" providerId="ADAL" clId="{6A0E4B6A-538A-4C08-A5AB-BE99783FC746}" dt="2024-08-01T05:39:48.393" v="10969" actId="14100"/>
          <ac:cxnSpMkLst>
            <pc:docMk/>
            <pc:sldMk cId="4071577737" sldId="919"/>
            <ac:cxnSpMk id="8" creationId="{4BCECEDC-3BD7-E7B3-56DC-EACF217BEC0A}"/>
          </ac:cxnSpMkLst>
        </pc:cxnChg>
      </pc:sldChg>
      <pc:sldChg chg="modSp add mod">
        <pc:chgData name="Yoel Kortick" userId="167978f5-7f40-4909-85d5-d4149554ad4e" providerId="ADAL" clId="{6A0E4B6A-538A-4C08-A5AB-BE99783FC746}" dt="2024-08-01T05:44:38.422" v="11122" actId="404"/>
        <pc:sldMkLst>
          <pc:docMk/>
          <pc:sldMk cId="777102134" sldId="920"/>
        </pc:sldMkLst>
        <pc:spChg chg="mod">
          <ac:chgData name="Yoel Kortick" userId="167978f5-7f40-4909-85d5-d4149554ad4e" providerId="ADAL" clId="{6A0E4B6A-538A-4C08-A5AB-BE99783FC746}" dt="2024-08-01T05:44:38.422" v="11122" actId="404"/>
          <ac:spMkLst>
            <pc:docMk/>
            <pc:sldMk cId="777102134" sldId="920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6A0E4B6A-538A-4C08-A5AB-BE99783FC746}" dt="2024-08-01T05:57:56.589" v="11540" actId="14100"/>
        <pc:sldMkLst>
          <pc:docMk/>
          <pc:sldMk cId="3550770682" sldId="921"/>
        </pc:sldMkLst>
        <pc:spChg chg="mod">
          <ac:chgData name="Yoel Kortick" userId="167978f5-7f40-4909-85d5-d4149554ad4e" providerId="ADAL" clId="{6A0E4B6A-538A-4C08-A5AB-BE99783FC746}" dt="2024-08-01T05:56:49.703" v="11496" actId="14100"/>
          <ac:spMkLst>
            <pc:docMk/>
            <pc:sldMk cId="3550770682" sldId="921"/>
            <ac:spMk id="2" creationId="{42951DB4-EC08-DF4C-0312-C975E492F499}"/>
          </ac:spMkLst>
        </pc:spChg>
        <pc:spChg chg="mod">
          <ac:chgData name="Yoel Kortick" userId="167978f5-7f40-4909-85d5-d4149554ad4e" providerId="ADAL" clId="{6A0E4B6A-538A-4C08-A5AB-BE99783FC746}" dt="2024-08-01T05:55:46.903" v="11430"/>
          <ac:spMkLst>
            <pc:docMk/>
            <pc:sldMk cId="3550770682" sldId="921"/>
            <ac:spMk id="6" creationId="{A4F68232-2C7B-3FDB-BBD5-D304D7A72D53}"/>
          </ac:spMkLst>
        </pc:spChg>
        <pc:spChg chg="mod">
          <ac:chgData name="Yoel Kortick" userId="167978f5-7f40-4909-85d5-d4149554ad4e" providerId="ADAL" clId="{6A0E4B6A-538A-4C08-A5AB-BE99783FC746}" dt="2024-08-01T05:56:52.426" v="11497" actId="14100"/>
          <ac:spMkLst>
            <pc:docMk/>
            <pc:sldMk cId="3550770682" sldId="921"/>
            <ac:spMk id="7" creationId="{6A106FD9-15C4-CF80-11F5-BBC63402510D}"/>
          </ac:spMkLst>
        </pc:spChg>
        <pc:spChg chg="mod">
          <ac:chgData name="Yoel Kortick" userId="167978f5-7f40-4909-85d5-d4149554ad4e" providerId="ADAL" clId="{6A0E4B6A-538A-4C08-A5AB-BE99783FC746}" dt="2024-08-01T05:56:21.006" v="11449" actId="6549"/>
          <ac:spMkLst>
            <pc:docMk/>
            <pc:sldMk cId="3550770682" sldId="921"/>
            <ac:spMk id="11" creationId="{1ACE3884-5DD3-4F86-13C6-FF34F1D35C8C}"/>
          </ac:spMkLst>
        </pc:spChg>
        <pc:spChg chg="mod">
          <ac:chgData name="Yoel Kortick" userId="167978f5-7f40-4909-85d5-d4149554ad4e" providerId="ADAL" clId="{6A0E4B6A-538A-4C08-A5AB-BE99783FC746}" dt="2024-08-01T05:56:49.703" v="11496" actId="14100"/>
          <ac:spMkLst>
            <pc:docMk/>
            <pc:sldMk cId="3550770682" sldId="921"/>
            <ac:spMk id="13" creationId="{797D0D0B-C11B-8109-B265-6997ED287855}"/>
          </ac:spMkLst>
        </pc:spChg>
        <pc:spChg chg="mod">
          <ac:chgData name="Yoel Kortick" userId="167978f5-7f40-4909-85d5-d4149554ad4e" providerId="ADAL" clId="{6A0E4B6A-538A-4C08-A5AB-BE99783FC746}" dt="2024-08-01T05:57:56.589" v="11540" actId="14100"/>
          <ac:spMkLst>
            <pc:docMk/>
            <pc:sldMk cId="3550770682" sldId="921"/>
            <ac:spMk id="14" creationId="{AB347AA7-451C-8B9D-47CB-4B3A5DEB1A57}"/>
          </ac:spMkLst>
        </pc:spChg>
        <pc:spChg chg="del">
          <ac:chgData name="Yoel Kortick" userId="167978f5-7f40-4909-85d5-d4149554ad4e" providerId="ADAL" clId="{6A0E4B6A-538A-4C08-A5AB-BE99783FC746}" dt="2024-08-01T05:57:05.998" v="11513" actId="478"/>
          <ac:spMkLst>
            <pc:docMk/>
            <pc:sldMk cId="3550770682" sldId="921"/>
            <ac:spMk id="15" creationId="{8BB7237E-82A5-D2F5-D4FE-D2137A72EC3D}"/>
          </ac:spMkLst>
        </pc:spChg>
        <pc:spChg chg="mod">
          <ac:chgData name="Yoel Kortick" userId="167978f5-7f40-4909-85d5-d4149554ad4e" providerId="ADAL" clId="{6A0E4B6A-538A-4C08-A5AB-BE99783FC746}" dt="2024-08-01T05:57:36.670" v="11538" actId="14100"/>
          <ac:spMkLst>
            <pc:docMk/>
            <pc:sldMk cId="3550770682" sldId="921"/>
            <ac:spMk id="16" creationId="{DF41A826-7CD8-C584-3DC7-C6F4B2D3BB78}"/>
          </ac:spMkLst>
        </pc:spChg>
        <pc:picChg chg="add mod ord">
          <ac:chgData name="Yoel Kortick" userId="167978f5-7f40-4909-85d5-d4149554ad4e" providerId="ADAL" clId="{6A0E4B6A-538A-4C08-A5AB-BE99783FC746}" dt="2024-08-01T05:57:41.869" v="11539" actId="208"/>
          <ac:picMkLst>
            <pc:docMk/>
            <pc:sldMk cId="3550770682" sldId="921"/>
            <ac:picMk id="4" creationId="{CF929AC7-6115-A511-EBB0-18D26CB114C7}"/>
          </ac:picMkLst>
        </pc:picChg>
        <pc:picChg chg="del">
          <ac:chgData name="Yoel Kortick" userId="167978f5-7f40-4909-85d5-d4149554ad4e" providerId="ADAL" clId="{6A0E4B6A-538A-4C08-A5AB-BE99783FC746}" dt="2024-08-01T05:56:23.588" v="11450" actId="478"/>
          <ac:picMkLst>
            <pc:docMk/>
            <pc:sldMk cId="3550770682" sldId="921"/>
            <ac:picMk id="12" creationId="{D518E1FB-CD01-CCC1-4BF5-C40D905E79E9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58:56.068" v="12716" actId="14100"/>
        <pc:sldMkLst>
          <pc:docMk/>
          <pc:sldMk cId="663643057" sldId="922"/>
        </pc:sldMkLst>
        <pc:spChg chg="del">
          <ac:chgData name="Yoel Kortick" userId="167978f5-7f40-4909-85d5-d4149554ad4e" providerId="ADAL" clId="{6A0E4B6A-538A-4C08-A5AB-BE99783FC746}" dt="2024-08-01T06:11:57.962" v="11811" actId="478"/>
          <ac:spMkLst>
            <pc:docMk/>
            <pc:sldMk cId="663643057" sldId="922"/>
            <ac:spMk id="2" creationId="{42951DB4-EC08-DF4C-0312-C975E492F499}"/>
          </ac:spMkLst>
        </pc:spChg>
        <pc:spChg chg="del">
          <ac:chgData name="Yoel Kortick" userId="167978f5-7f40-4909-85d5-d4149554ad4e" providerId="ADAL" clId="{6A0E4B6A-538A-4C08-A5AB-BE99783FC746}" dt="2024-08-01T06:11:57.245" v="11810" actId="478"/>
          <ac:spMkLst>
            <pc:docMk/>
            <pc:sldMk cId="663643057" sldId="922"/>
            <ac:spMk id="5" creationId="{7D394BE5-67B2-A08A-B794-69C9C0CB86B6}"/>
          </ac:spMkLst>
        </pc:spChg>
        <pc:spChg chg="del">
          <ac:chgData name="Yoel Kortick" userId="167978f5-7f40-4909-85d5-d4149554ad4e" providerId="ADAL" clId="{6A0E4B6A-538A-4C08-A5AB-BE99783FC746}" dt="2024-08-01T06:11:56.221" v="11809" actId="478"/>
          <ac:spMkLst>
            <pc:docMk/>
            <pc:sldMk cId="663643057" sldId="922"/>
            <ac:spMk id="7" creationId="{6A106FD9-15C4-CF80-11F5-BBC63402510D}"/>
          </ac:spMkLst>
        </pc:spChg>
        <pc:spChg chg="add">
          <ac:chgData name="Yoel Kortick" userId="167978f5-7f40-4909-85d5-d4149554ad4e" providerId="ADAL" clId="{6A0E4B6A-538A-4C08-A5AB-BE99783FC746}" dt="2024-08-01T06:12:39.577" v="11820" actId="11529"/>
          <ac:spMkLst>
            <pc:docMk/>
            <pc:sldMk cId="663643057" sldId="922"/>
            <ac:spMk id="10" creationId="{E8A89235-3FF2-C31F-28E7-B3D528C8017D}"/>
          </ac:spMkLst>
        </pc:spChg>
        <pc:spChg chg="mod">
          <ac:chgData name="Yoel Kortick" userId="167978f5-7f40-4909-85d5-d4149554ad4e" providerId="ADAL" clId="{6A0E4B6A-538A-4C08-A5AB-BE99783FC746}" dt="2024-08-01T06:08:03.854" v="11804"/>
          <ac:spMkLst>
            <pc:docMk/>
            <pc:sldMk cId="663643057" sldId="922"/>
            <ac:spMk id="11" creationId="{1ACE3884-5DD3-4F86-13C6-FF34F1D35C8C}"/>
          </ac:spMkLst>
        </pc:spChg>
        <pc:spChg chg="add">
          <ac:chgData name="Yoel Kortick" userId="167978f5-7f40-4909-85d5-d4149554ad4e" providerId="ADAL" clId="{6A0E4B6A-538A-4C08-A5AB-BE99783FC746}" dt="2024-08-01T06:12:44.221" v="11821" actId="11529"/>
          <ac:spMkLst>
            <pc:docMk/>
            <pc:sldMk cId="663643057" sldId="922"/>
            <ac:spMk id="12" creationId="{3CC01DAA-19B7-D310-2D38-6E11D7A4D779}"/>
          </ac:spMkLst>
        </pc:spChg>
        <pc:spChg chg="del">
          <ac:chgData name="Yoel Kortick" userId="167978f5-7f40-4909-85d5-d4149554ad4e" providerId="ADAL" clId="{6A0E4B6A-538A-4C08-A5AB-BE99783FC746}" dt="2024-08-01T06:11:58.913" v="11812" actId="478"/>
          <ac:spMkLst>
            <pc:docMk/>
            <pc:sldMk cId="663643057" sldId="922"/>
            <ac:spMk id="13" creationId="{797D0D0B-C11B-8109-B265-6997ED287855}"/>
          </ac:spMkLst>
        </pc:spChg>
        <pc:spChg chg="mod">
          <ac:chgData name="Yoel Kortick" userId="167978f5-7f40-4909-85d5-d4149554ad4e" providerId="ADAL" clId="{6A0E4B6A-538A-4C08-A5AB-BE99783FC746}" dt="2024-08-01T06:58:56.068" v="12716" actId="14100"/>
          <ac:spMkLst>
            <pc:docMk/>
            <pc:sldMk cId="663643057" sldId="922"/>
            <ac:spMk id="14" creationId="{AB347AA7-451C-8B9D-47CB-4B3A5DEB1A57}"/>
          </ac:spMkLst>
        </pc:spChg>
        <pc:spChg chg="del">
          <ac:chgData name="Yoel Kortick" userId="167978f5-7f40-4909-85d5-d4149554ad4e" providerId="ADAL" clId="{6A0E4B6A-538A-4C08-A5AB-BE99783FC746}" dt="2024-08-01T06:11:53.720" v="11806" actId="478"/>
          <ac:spMkLst>
            <pc:docMk/>
            <pc:sldMk cId="663643057" sldId="922"/>
            <ac:spMk id="16" creationId="{DF41A826-7CD8-C584-3DC7-C6F4B2D3BB78}"/>
          </ac:spMkLst>
        </pc:spChg>
        <pc:picChg chg="del">
          <ac:chgData name="Yoel Kortick" userId="167978f5-7f40-4909-85d5-d4149554ad4e" providerId="ADAL" clId="{6A0E4B6A-538A-4C08-A5AB-BE99783FC746}" dt="2024-08-01T06:08:06.510" v="11805" actId="478"/>
          <ac:picMkLst>
            <pc:docMk/>
            <pc:sldMk cId="663643057" sldId="922"/>
            <ac:picMk id="4" creationId="{CF929AC7-6115-A511-EBB0-18D26CB114C7}"/>
          </ac:picMkLst>
        </pc:picChg>
        <pc:picChg chg="add mod ord">
          <ac:chgData name="Yoel Kortick" userId="167978f5-7f40-4909-85d5-d4149554ad4e" providerId="ADAL" clId="{6A0E4B6A-538A-4C08-A5AB-BE99783FC746}" dt="2024-08-01T06:12:33.747" v="11819" actId="208"/>
          <ac:picMkLst>
            <pc:docMk/>
            <pc:sldMk cId="663643057" sldId="922"/>
            <ac:picMk id="8" creationId="{0684741C-4025-8BA7-A0E4-25808FD93E90}"/>
          </ac:picMkLst>
        </pc:picChg>
        <pc:cxnChg chg="del">
          <ac:chgData name="Yoel Kortick" userId="167978f5-7f40-4909-85d5-d4149554ad4e" providerId="ADAL" clId="{6A0E4B6A-538A-4C08-A5AB-BE99783FC746}" dt="2024-08-01T06:11:55.302" v="11808" actId="478"/>
          <ac:cxnSpMkLst>
            <pc:docMk/>
            <pc:sldMk cId="663643057" sldId="922"/>
            <ac:cxnSpMk id="17" creationId="{9EBCBB55-74FB-947D-AC2D-B6B20B07247E}"/>
          </ac:cxnSpMkLst>
        </pc:cxnChg>
        <pc:cxnChg chg="del">
          <ac:chgData name="Yoel Kortick" userId="167978f5-7f40-4909-85d5-d4149554ad4e" providerId="ADAL" clId="{6A0E4B6A-538A-4C08-A5AB-BE99783FC746}" dt="2024-08-01T06:11:54.616" v="11807" actId="478"/>
          <ac:cxnSpMkLst>
            <pc:docMk/>
            <pc:sldMk cId="663643057" sldId="922"/>
            <ac:cxnSpMk id="19" creationId="{0B25E199-1C3A-C8C8-7CA1-9DF31D28CC38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6:14:17.804" v="11854" actId="208"/>
        <pc:sldMkLst>
          <pc:docMk/>
          <pc:sldMk cId="1131194824" sldId="923"/>
        </pc:sldMkLst>
        <pc:spChg chg="mod">
          <ac:chgData name="Yoel Kortick" userId="167978f5-7f40-4909-85d5-d4149554ad4e" providerId="ADAL" clId="{6A0E4B6A-538A-4C08-A5AB-BE99783FC746}" dt="2024-08-01T06:07:11.407" v="11786"/>
          <ac:spMkLst>
            <pc:docMk/>
            <pc:sldMk cId="1131194824" sldId="923"/>
            <ac:spMk id="6" creationId="{A4F68232-2C7B-3FDB-BBD5-D304D7A72D53}"/>
          </ac:spMkLst>
        </pc:spChg>
        <pc:picChg chg="add mod ord">
          <ac:chgData name="Yoel Kortick" userId="167978f5-7f40-4909-85d5-d4149554ad4e" providerId="ADAL" clId="{6A0E4B6A-538A-4C08-A5AB-BE99783FC746}" dt="2024-08-01T06:14:17.804" v="11854" actId="208"/>
          <ac:picMkLst>
            <pc:docMk/>
            <pc:sldMk cId="1131194824" sldId="923"/>
            <ac:picMk id="3" creationId="{DCB22C50-7CA1-5B86-EDF8-9E75888DD09E}"/>
          </ac:picMkLst>
        </pc:picChg>
        <pc:picChg chg="del">
          <ac:chgData name="Yoel Kortick" userId="167978f5-7f40-4909-85d5-d4149554ad4e" providerId="ADAL" clId="{6A0E4B6A-538A-4C08-A5AB-BE99783FC746}" dt="2024-08-01T06:13:54.987" v="11822" actId="478"/>
          <ac:picMkLst>
            <pc:docMk/>
            <pc:sldMk cId="1131194824" sldId="923"/>
            <ac:picMk id="27" creationId="{2C867277-12CB-A670-B4B3-4E2948EACB84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16:41.337" v="11886" actId="208"/>
        <pc:sldMkLst>
          <pc:docMk/>
          <pc:sldMk cId="3703360514" sldId="924"/>
        </pc:sldMkLst>
        <pc:spChg chg="mod">
          <ac:chgData name="Yoel Kortick" userId="167978f5-7f40-4909-85d5-d4149554ad4e" providerId="ADAL" clId="{6A0E4B6A-538A-4C08-A5AB-BE99783FC746}" dt="2024-08-01T06:15:34.616" v="11877" actId="1076"/>
          <ac:spMkLst>
            <pc:docMk/>
            <pc:sldMk cId="3703360514" sldId="924"/>
            <ac:spMk id="2" creationId="{DF1BC8C1-B9D3-B584-DD44-4714EA03A5C2}"/>
          </ac:spMkLst>
        </pc:spChg>
        <pc:spChg chg="mod">
          <ac:chgData name="Yoel Kortick" userId="167978f5-7f40-4909-85d5-d4149554ad4e" providerId="ADAL" clId="{6A0E4B6A-538A-4C08-A5AB-BE99783FC746}" dt="2024-08-01T06:15:39.079" v="11878" actId="1076"/>
          <ac:spMkLst>
            <pc:docMk/>
            <pc:sldMk cId="3703360514" sldId="924"/>
            <ac:spMk id="4" creationId="{DB25DE4B-2248-B58B-E09E-F37F1123D481}"/>
          </ac:spMkLst>
        </pc:spChg>
        <pc:spChg chg="mod">
          <ac:chgData name="Yoel Kortick" userId="167978f5-7f40-4909-85d5-d4149554ad4e" providerId="ADAL" clId="{6A0E4B6A-538A-4C08-A5AB-BE99783FC746}" dt="2024-08-01T06:16:14.969" v="11880"/>
          <ac:spMkLst>
            <pc:docMk/>
            <pc:sldMk cId="3703360514" sldId="924"/>
            <ac:spMk id="6" creationId="{A4F68232-2C7B-3FDB-BBD5-D304D7A72D53}"/>
          </ac:spMkLst>
        </pc:spChg>
        <pc:picChg chg="add mod ord">
          <ac:chgData name="Yoel Kortick" userId="167978f5-7f40-4909-85d5-d4149554ad4e" providerId="ADAL" clId="{6A0E4B6A-538A-4C08-A5AB-BE99783FC746}" dt="2024-08-01T06:16:41.337" v="11886" actId="208"/>
          <ac:picMkLst>
            <pc:docMk/>
            <pc:sldMk cId="3703360514" sldId="924"/>
            <ac:picMk id="7" creationId="{86866909-D394-B831-1B6A-FC09A7B214FF}"/>
          </ac:picMkLst>
        </pc:picChg>
        <pc:picChg chg="del">
          <ac:chgData name="Yoel Kortick" userId="167978f5-7f40-4909-85d5-d4149554ad4e" providerId="ADAL" clId="{6A0E4B6A-538A-4C08-A5AB-BE99783FC746}" dt="2024-08-01T06:15:18.899" v="11856" actId="478"/>
          <ac:picMkLst>
            <pc:docMk/>
            <pc:sldMk cId="3703360514" sldId="924"/>
            <ac:picMk id="8" creationId="{4892EF6A-FE77-1D66-EB83-92AD396EFCAA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12:03:52.024" v="12736"/>
        <pc:sldMkLst>
          <pc:docMk/>
          <pc:sldMk cId="3986396756" sldId="925"/>
        </pc:sldMkLst>
        <pc:spChg chg="mod">
          <ac:chgData name="Yoel Kortick" userId="167978f5-7f40-4909-85d5-d4149554ad4e" providerId="ADAL" clId="{6A0E4B6A-538A-4C08-A5AB-BE99783FC746}" dt="2024-08-01T06:16:18.362" v="11881"/>
          <ac:spMkLst>
            <pc:docMk/>
            <pc:sldMk cId="3986396756" sldId="925"/>
            <ac:spMk id="6" creationId="{A4F68232-2C7B-3FDB-BBD5-D304D7A72D53}"/>
          </ac:spMkLst>
        </pc:spChg>
        <pc:spChg chg="mod">
          <ac:chgData name="Yoel Kortick" userId="167978f5-7f40-4909-85d5-d4149554ad4e" providerId="ADAL" clId="{6A0E4B6A-538A-4C08-A5AB-BE99783FC746}" dt="2024-08-01T12:03:52.024" v="12736"/>
          <ac:spMkLst>
            <pc:docMk/>
            <pc:sldMk cId="3986396756" sldId="925"/>
            <ac:spMk id="12" creationId="{45C512BE-5B9C-161F-FA12-4E86262BDBAF}"/>
          </ac:spMkLst>
        </pc:spChg>
        <pc:picChg chg="add mod ord">
          <ac:chgData name="Yoel Kortick" userId="167978f5-7f40-4909-85d5-d4149554ad4e" providerId="ADAL" clId="{6A0E4B6A-538A-4C08-A5AB-BE99783FC746}" dt="2024-08-01T06:20:40.921" v="11928" actId="208"/>
          <ac:picMkLst>
            <pc:docMk/>
            <pc:sldMk cId="3986396756" sldId="925"/>
            <ac:picMk id="3" creationId="{3D58954A-D9A7-3C36-E474-1AB597EDDEEE}"/>
          </ac:picMkLst>
        </pc:picChg>
        <pc:picChg chg="del">
          <ac:chgData name="Yoel Kortick" userId="167978f5-7f40-4909-85d5-d4149554ad4e" providerId="ADAL" clId="{6A0E4B6A-538A-4C08-A5AB-BE99783FC746}" dt="2024-08-01T06:17:03.241" v="11887" actId="478"/>
          <ac:picMkLst>
            <pc:docMk/>
            <pc:sldMk cId="3986396756" sldId="925"/>
            <ac:picMk id="7" creationId="{7564D2E6-6047-7DA9-677F-A31549E9FD74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18:08.538" v="11894" actId="208"/>
        <pc:sldMkLst>
          <pc:docMk/>
          <pc:sldMk cId="2484833780" sldId="926"/>
        </pc:sldMkLst>
        <pc:spChg chg="mod">
          <ac:chgData name="Yoel Kortick" userId="167978f5-7f40-4909-85d5-d4149554ad4e" providerId="ADAL" clId="{6A0E4B6A-538A-4C08-A5AB-BE99783FC746}" dt="2024-08-01T06:16:21.234" v="11882"/>
          <ac:spMkLst>
            <pc:docMk/>
            <pc:sldMk cId="2484833780" sldId="926"/>
            <ac:spMk id="6" creationId="{A4F68232-2C7B-3FDB-BBD5-D304D7A72D53}"/>
          </ac:spMkLst>
        </pc:spChg>
        <pc:picChg chg="del">
          <ac:chgData name="Yoel Kortick" userId="167978f5-7f40-4909-85d5-d4149554ad4e" providerId="ADAL" clId="{6A0E4B6A-538A-4C08-A5AB-BE99783FC746}" dt="2024-08-01T06:17:59.446" v="11890" actId="478"/>
          <ac:picMkLst>
            <pc:docMk/>
            <pc:sldMk cId="2484833780" sldId="926"/>
            <ac:picMk id="3" creationId="{25FDBD44-BC20-88D9-D431-45FD511DDD1F}"/>
          </ac:picMkLst>
        </pc:picChg>
        <pc:picChg chg="add mod ord">
          <ac:chgData name="Yoel Kortick" userId="167978f5-7f40-4909-85d5-d4149554ad4e" providerId="ADAL" clId="{6A0E4B6A-538A-4C08-A5AB-BE99783FC746}" dt="2024-08-01T06:18:08.538" v="11894" actId="208"/>
          <ac:picMkLst>
            <pc:docMk/>
            <pc:sldMk cId="2484833780" sldId="926"/>
            <ac:picMk id="4" creationId="{7DD68E23-1493-BF7D-234A-5FE66EE73D90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18:57.791" v="11906" actId="1036"/>
        <pc:sldMkLst>
          <pc:docMk/>
          <pc:sldMk cId="278195541" sldId="927"/>
        </pc:sldMkLst>
        <pc:spChg chg="mod">
          <ac:chgData name="Yoel Kortick" userId="167978f5-7f40-4909-85d5-d4149554ad4e" providerId="ADAL" clId="{6A0E4B6A-538A-4C08-A5AB-BE99783FC746}" dt="2024-08-01T06:16:24.239" v="11883"/>
          <ac:spMkLst>
            <pc:docMk/>
            <pc:sldMk cId="278195541" sldId="927"/>
            <ac:spMk id="6" creationId="{A4F68232-2C7B-3FDB-BBD5-D304D7A72D53}"/>
          </ac:spMkLst>
        </pc:spChg>
        <pc:picChg chg="add mod ord">
          <ac:chgData name="Yoel Kortick" userId="167978f5-7f40-4909-85d5-d4149554ad4e" providerId="ADAL" clId="{6A0E4B6A-538A-4C08-A5AB-BE99783FC746}" dt="2024-08-01T06:18:57.791" v="11906" actId="1036"/>
          <ac:picMkLst>
            <pc:docMk/>
            <pc:sldMk cId="278195541" sldId="927"/>
            <ac:picMk id="3" creationId="{F860EF44-36BC-A5B5-B1F8-63867A4AEFE0}"/>
          </ac:picMkLst>
        </pc:picChg>
        <pc:picChg chg="del">
          <ac:chgData name="Yoel Kortick" userId="167978f5-7f40-4909-85d5-d4149554ad4e" providerId="ADAL" clId="{6A0E4B6A-538A-4C08-A5AB-BE99783FC746}" dt="2024-08-01T06:18:48.982" v="11895" actId="478"/>
          <ac:picMkLst>
            <pc:docMk/>
            <pc:sldMk cId="278195541" sldId="927"/>
            <ac:picMk id="4" creationId="{20C9BA8B-DFB9-A7A8-758C-633225279B13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59:16.943" v="12717" actId="14100"/>
        <pc:sldMkLst>
          <pc:docMk/>
          <pc:sldMk cId="1835049094" sldId="928"/>
        </pc:sldMkLst>
        <pc:spChg chg="mod">
          <ac:chgData name="Yoel Kortick" userId="167978f5-7f40-4909-85d5-d4149554ad4e" providerId="ADAL" clId="{6A0E4B6A-538A-4C08-A5AB-BE99783FC746}" dt="2024-08-01T06:16:27.077" v="11884"/>
          <ac:spMkLst>
            <pc:docMk/>
            <pc:sldMk cId="1835049094" sldId="928"/>
            <ac:spMk id="6" creationId="{A4F68232-2C7B-3FDB-BBD5-D304D7A72D53}"/>
          </ac:spMkLst>
        </pc:spChg>
        <pc:spChg chg="mod">
          <ac:chgData name="Yoel Kortick" userId="167978f5-7f40-4909-85d5-d4149554ad4e" providerId="ADAL" clId="{6A0E4B6A-538A-4C08-A5AB-BE99783FC746}" dt="2024-08-01T06:59:16.943" v="12717" actId="14100"/>
          <ac:spMkLst>
            <pc:docMk/>
            <pc:sldMk cId="1835049094" sldId="928"/>
            <ac:spMk id="7" creationId="{4851C138-6F9C-70BE-E473-683DF7195733}"/>
          </ac:spMkLst>
        </pc:spChg>
        <pc:spChg chg="add">
          <ac:chgData name="Yoel Kortick" userId="167978f5-7f40-4909-85d5-d4149554ad4e" providerId="ADAL" clId="{6A0E4B6A-538A-4C08-A5AB-BE99783FC746}" dt="2024-08-01T06:20:14.550" v="11911" actId="11529"/>
          <ac:spMkLst>
            <pc:docMk/>
            <pc:sldMk cId="1835049094" sldId="928"/>
            <ac:spMk id="10" creationId="{6DEA3283-5C72-DF3B-0C37-2F0F4012FDCD}"/>
          </ac:spMkLst>
        </pc:spChg>
        <pc:spChg chg="mod">
          <ac:chgData name="Yoel Kortick" userId="167978f5-7f40-4909-85d5-d4149554ad4e" providerId="ADAL" clId="{6A0E4B6A-538A-4C08-A5AB-BE99783FC746}" dt="2024-08-01T06:19:28.706" v="11907"/>
          <ac:spMkLst>
            <pc:docMk/>
            <pc:sldMk cId="1835049094" sldId="928"/>
            <ac:spMk id="11" creationId="{1ACE3884-5DD3-4F86-13C6-FF34F1D35C8C}"/>
          </ac:spMkLst>
        </pc:spChg>
        <pc:picChg chg="del">
          <ac:chgData name="Yoel Kortick" userId="167978f5-7f40-4909-85d5-d4149554ad4e" providerId="ADAL" clId="{6A0E4B6A-538A-4C08-A5AB-BE99783FC746}" dt="2024-08-01T06:19:56.438" v="11908" actId="478"/>
          <ac:picMkLst>
            <pc:docMk/>
            <pc:sldMk cId="1835049094" sldId="928"/>
            <ac:picMk id="3" creationId="{2F039325-AB16-923A-8E64-48E3E2291A77}"/>
          </ac:picMkLst>
        </pc:picChg>
        <pc:picChg chg="add mod ord">
          <ac:chgData name="Yoel Kortick" userId="167978f5-7f40-4909-85d5-d4149554ad4e" providerId="ADAL" clId="{6A0E4B6A-538A-4C08-A5AB-BE99783FC746}" dt="2024-08-01T06:20:17.624" v="11912" actId="208"/>
          <ac:picMkLst>
            <pc:docMk/>
            <pc:sldMk cId="1835049094" sldId="928"/>
            <ac:picMk id="4" creationId="{79D6881F-B8D3-C538-3C1F-55E8D2F224BC}"/>
          </ac:picMkLst>
        </pc:picChg>
      </pc:sldChg>
      <pc:sldChg chg="addSp delSp modSp add mod">
        <pc:chgData name="Yoel Kortick" userId="167978f5-7f40-4909-85d5-d4149554ad4e" providerId="ADAL" clId="{6A0E4B6A-538A-4C08-A5AB-BE99783FC746}" dt="2024-08-01T06:59:37.943" v="12721" actId="313"/>
        <pc:sldMkLst>
          <pc:docMk/>
          <pc:sldMk cId="2284082061" sldId="929"/>
        </pc:sldMkLst>
        <pc:spChg chg="mod">
          <ac:chgData name="Yoel Kortick" userId="167978f5-7f40-4909-85d5-d4149554ad4e" providerId="ADAL" clId="{6A0E4B6A-538A-4C08-A5AB-BE99783FC746}" dt="2024-08-01T06:23:20.881" v="12141" actId="14100"/>
          <ac:spMkLst>
            <pc:docMk/>
            <pc:sldMk cId="2284082061" sldId="929"/>
            <ac:spMk id="5" creationId="{68C51E64-FE87-E6D0-3A8F-AFF18AFF0066}"/>
          </ac:spMkLst>
        </pc:spChg>
        <pc:spChg chg="del">
          <ac:chgData name="Yoel Kortick" userId="167978f5-7f40-4909-85d5-d4149554ad4e" providerId="ADAL" clId="{6A0E4B6A-538A-4C08-A5AB-BE99783FC746}" dt="2024-08-01T06:22:52.972" v="12130" actId="478"/>
          <ac:spMkLst>
            <pc:docMk/>
            <pc:sldMk cId="2284082061" sldId="929"/>
            <ac:spMk id="7" creationId="{4851C138-6F9C-70BE-E473-683DF7195733}"/>
          </ac:spMkLst>
        </pc:spChg>
        <pc:spChg chg="del">
          <ac:chgData name="Yoel Kortick" userId="167978f5-7f40-4909-85d5-d4149554ad4e" providerId="ADAL" clId="{6A0E4B6A-538A-4C08-A5AB-BE99783FC746}" dt="2024-08-01T06:22:55.526" v="12132" actId="478"/>
          <ac:spMkLst>
            <pc:docMk/>
            <pc:sldMk cId="2284082061" sldId="929"/>
            <ac:spMk id="10" creationId="{6DEA3283-5C72-DF3B-0C37-2F0F4012FDCD}"/>
          </ac:spMkLst>
        </pc:spChg>
        <pc:spChg chg="mod">
          <ac:chgData name="Yoel Kortick" userId="167978f5-7f40-4909-85d5-d4149554ad4e" providerId="ADAL" clId="{6A0E4B6A-538A-4C08-A5AB-BE99783FC746}" dt="2024-08-01T06:23:45.959" v="12144" actId="20577"/>
          <ac:spMkLst>
            <pc:docMk/>
            <pc:sldMk cId="2284082061" sldId="929"/>
            <ac:spMk id="11" creationId="{1ACE3884-5DD3-4F86-13C6-FF34F1D35C8C}"/>
          </ac:spMkLst>
        </pc:spChg>
        <pc:spChg chg="add mod">
          <ac:chgData name="Yoel Kortick" userId="167978f5-7f40-4909-85d5-d4149554ad4e" providerId="ADAL" clId="{6A0E4B6A-538A-4C08-A5AB-BE99783FC746}" dt="2024-08-01T06:59:37.943" v="12721" actId="313"/>
          <ac:spMkLst>
            <pc:docMk/>
            <pc:sldMk cId="2284082061" sldId="929"/>
            <ac:spMk id="12" creationId="{7B44577A-37A3-F3C0-B923-B7FB446D381C}"/>
          </ac:spMkLst>
        </pc:spChg>
        <pc:picChg chg="add mod ord">
          <ac:chgData name="Yoel Kortick" userId="167978f5-7f40-4909-85d5-d4149554ad4e" providerId="ADAL" clId="{6A0E4B6A-538A-4C08-A5AB-BE99783FC746}" dt="2024-08-01T06:23:56.092" v="12145" actId="208"/>
          <ac:picMkLst>
            <pc:docMk/>
            <pc:sldMk cId="2284082061" sldId="929"/>
            <ac:picMk id="3" creationId="{A0EF0EC3-383F-A30D-49AA-601515D0E9DA}"/>
          </ac:picMkLst>
        </pc:picChg>
        <pc:picChg chg="del">
          <ac:chgData name="Yoel Kortick" userId="167978f5-7f40-4909-85d5-d4149554ad4e" providerId="ADAL" clId="{6A0E4B6A-538A-4C08-A5AB-BE99783FC746}" dt="2024-08-01T06:22:49.914" v="12129" actId="478"/>
          <ac:picMkLst>
            <pc:docMk/>
            <pc:sldMk cId="2284082061" sldId="929"/>
            <ac:picMk id="4" creationId="{79D6881F-B8D3-C538-3C1F-55E8D2F224BC}"/>
          </ac:picMkLst>
        </pc:picChg>
        <pc:cxnChg chg="del">
          <ac:chgData name="Yoel Kortick" userId="167978f5-7f40-4909-85d5-d4149554ad4e" providerId="ADAL" clId="{6A0E4B6A-538A-4C08-A5AB-BE99783FC746}" dt="2024-08-01T06:22:54.074" v="12131" actId="478"/>
          <ac:cxnSpMkLst>
            <pc:docMk/>
            <pc:sldMk cId="2284082061" sldId="929"/>
            <ac:cxnSpMk id="8" creationId="{4BCECEDC-3BD7-E7B3-56DC-EACF217BEC0A}"/>
          </ac:cxnSpMkLst>
        </pc:cxnChg>
        <pc:cxnChg chg="add mod">
          <ac:chgData name="Yoel Kortick" userId="167978f5-7f40-4909-85d5-d4149554ad4e" providerId="ADAL" clId="{6A0E4B6A-538A-4C08-A5AB-BE99783FC746}" dt="2024-08-01T06:33:58.696" v="12456" actId="14100"/>
          <ac:cxnSpMkLst>
            <pc:docMk/>
            <pc:sldMk cId="2284082061" sldId="929"/>
            <ac:cxnSpMk id="14" creationId="{3BF4E1FA-5A03-5614-0C04-D4575781E4C8}"/>
          </ac:cxnSpMkLst>
        </pc:cxnChg>
      </pc:sldChg>
      <pc:sldChg chg="addSp delSp modSp add mod">
        <pc:chgData name="Yoel Kortick" userId="167978f5-7f40-4909-85d5-d4149554ad4e" providerId="ADAL" clId="{6A0E4B6A-538A-4C08-A5AB-BE99783FC746}" dt="2024-08-01T06:59:49.125" v="12723" actId="313"/>
        <pc:sldMkLst>
          <pc:docMk/>
          <pc:sldMk cId="1544436731" sldId="930"/>
        </pc:sldMkLst>
        <pc:spChg chg="mod">
          <ac:chgData name="Yoel Kortick" userId="167978f5-7f40-4909-85d5-d4149554ad4e" providerId="ADAL" clId="{6A0E4B6A-538A-4C08-A5AB-BE99783FC746}" dt="2024-08-01T06:36:10.275" v="12615" actId="1038"/>
          <ac:spMkLst>
            <pc:docMk/>
            <pc:sldMk cId="1544436731" sldId="930"/>
            <ac:spMk id="5" creationId="{68C51E64-FE87-E6D0-3A8F-AFF18AFF0066}"/>
          </ac:spMkLst>
        </pc:spChg>
        <pc:spChg chg="add mod">
          <ac:chgData name="Yoel Kortick" userId="167978f5-7f40-4909-85d5-d4149554ad4e" providerId="ADAL" clId="{6A0E4B6A-538A-4C08-A5AB-BE99783FC746}" dt="2024-08-01T06:36:30.051" v="12641" actId="1037"/>
          <ac:spMkLst>
            <pc:docMk/>
            <pc:sldMk cId="1544436731" sldId="930"/>
            <ac:spMk id="8" creationId="{8028D620-FA2B-3BBC-00CE-AE453A395A16}"/>
          </ac:spMkLst>
        </pc:spChg>
        <pc:spChg chg="mod">
          <ac:chgData name="Yoel Kortick" userId="167978f5-7f40-4909-85d5-d4149554ad4e" providerId="ADAL" clId="{6A0E4B6A-538A-4C08-A5AB-BE99783FC746}" dt="2024-08-01T06:59:49.125" v="12723" actId="313"/>
          <ac:spMkLst>
            <pc:docMk/>
            <pc:sldMk cId="1544436731" sldId="930"/>
            <ac:spMk id="11" creationId="{1ACE3884-5DD3-4F86-13C6-FF34F1D35C8C}"/>
          </ac:spMkLst>
        </pc:spChg>
        <pc:spChg chg="del">
          <ac:chgData name="Yoel Kortick" userId="167978f5-7f40-4909-85d5-d4149554ad4e" providerId="ADAL" clId="{6A0E4B6A-538A-4C08-A5AB-BE99783FC746}" dt="2024-08-01T06:35:07.814" v="12459" actId="478"/>
          <ac:spMkLst>
            <pc:docMk/>
            <pc:sldMk cId="1544436731" sldId="930"/>
            <ac:spMk id="12" creationId="{7B44577A-37A3-F3C0-B923-B7FB446D381C}"/>
          </ac:spMkLst>
        </pc:spChg>
        <pc:picChg chg="del">
          <ac:chgData name="Yoel Kortick" userId="167978f5-7f40-4909-85d5-d4149554ad4e" providerId="ADAL" clId="{6A0E4B6A-538A-4C08-A5AB-BE99783FC746}" dt="2024-08-01T06:35:06.197" v="12458" actId="478"/>
          <ac:picMkLst>
            <pc:docMk/>
            <pc:sldMk cId="1544436731" sldId="930"/>
            <ac:picMk id="3" creationId="{A0EF0EC3-383F-A30D-49AA-601515D0E9DA}"/>
          </ac:picMkLst>
        </pc:picChg>
        <pc:picChg chg="add mod ord">
          <ac:chgData name="Yoel Kortick" userId="167978f5-7f40-4909-85d5-d4149554ad4e" providerId="ADAL" clId="{6A0E4B6A-538A-4C08-A5AB-BE99783FC746}" dt="2024-08-01T06:36:33.050" v="12642" actId="208"/>
          <ac:picMkLst>
            <pc:docMk/>
            <pc:sldMk cId="1544436731" sldId="930"/>
            <ac:picMk id="4" creationId="{3E5CD95F-EF07-CC7C-1408-02C7E06EC00B}"/>
          </ac:picMkLst>
        </pc:picChg>
        <pc:cxnChg chg="mod">
          <ac:chgData name="Yoel Kortick" userId="167978f5-7f40-4909-85d5-d4149554ad4e" providerId="ADAL" clId="{6A0E4B6A-538A-4C08-A5AB-BE99783FC746}" dt="2024-08-01T06:36:18.105" v="12617" actId="14100"/>
          <ac:cxnSpMkLst>
            <pc:docMk/>
            <pc:sldMk cId="1544436731" sldId="930"/>
            <ac:cxnSpMk id="14" creationId="{3BF4E1FA-5A03-5614-0C04-D4575781E4C8}"/>
          </ac:cxnSpMkLst>
        </pc:cxnChg>
      </pc:sldChg>
    </pc:docChg>
  </pc:docChgLst>
  <pc:docChgLst>
    <pc:chgData name="Yoel Kortick" userId="167978f5-7f40-4909-85d5-d4149554ad4e" providerId="ADAL" clId="{AC0AA298-EED5-4A7B-8E9A-B03F65E33ABB}"/>
    <pc:docChg chg="undo custSel addSld delSld modSld sldOrd modSection">
      <pc:chgData name="Yoel Kortick" userId="167978f5-7f40-4909-85d5-d4149554ad4e" providerId="ADAL" clId="{AC0AA298-EED5-4A7B-8E9A-B03F65E33ABB}" dt="2024-07-05T05:31:07.549" v="8728" actId="20577"/>
      <pc:docMkLst>
        <pc:docMk/>
      </pc:docMkLst>
      <pc:sldChg chg="delSp modSp del mod">
        <pc:chgData name="Yoel Kortick" userId="167978f5-7f40-4909-85d5-d4149554ad4e" providerId="ADAL" clId="{AC0AA298-EED5-4A7B-8E9A-B03F65E33ABB}" dt="2024-07-05T04:56:34.106" v="7546" actId="47"/>
        <pc:sldMkLst>
          <pc:docMk/>
          <pc:sldMk cId="1745681045" sldId="397"/>
        </pc:sldMkLst>
        <pc:spChg chg="mod">
          <ac:chgData name="Yoel Kortick" userId="167978f5-7f40-4909-85d5-d4149554ad4e" providerId="ADAL" clId="{AC0AA298-EED5-4A7B-8E9A-B03F65E33ABB}" dt="2024-07-05T04:50:53.703" v="7194"/>
          <ac:spMkLst>
            <pc:docMk/>
            <pc:sldMk cId="1745681045" sldId="397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5:46:05.067" v="5" actId="478"/>
          <ac:picMkLst>
            <pc:docMk/>
            <pc:sldMk cId="1745681045" sldId="397"/>
            <ac:picMk id="4" creationId="{D8127B7E-E387-F84D-5873-963B236C4BB5}"/>
          </ac:picMkLst>
        </pc:picChg>
      </pc:sldChg>
      <pc:sldChg chg="addSp delSp modSp mod">
        <pc:chgData name="Yoel Kortick" userId="167978f5-7f40-4909-85d5-d4149554ad4e" providerId="ADAL" clId="{AC0AA298-EED5-4A7B-8E9A-B03F65E33ABB}" dt="2024-07-05T04:50:44.585" v="7193"/>
        <pc:sldMkLst>
          <pc:docMk/>
          <pc:sldMk cId="2594056538" sldId="647"/>
        </pc:sldMkLst>
        <pc:spChg chg="add mod">
          <ac:chgData name="Yoel Kortick" userId="167978f5-7f40-4909-85d5-d4149554ad4e" providerId="ADAL" clId="{AC0AA298-EED5-4A7B-8E9A-B03F65E33ABB}" dt="2024-07-05T04:50:44.585" v="7193"/>
          <ac:spMkLst>
            <pc:docMk/>
            <pc:sldMk cId="2594056538" sldId="647"/>
            <ac:spMk id="3" creationId="{CB9463A4-51FE-33CE-9ECD-B99FC1EC1880}"/>
          </ac:spMkLst>
        </pc:spChg>
        <pc:spChg chg="mod">
          <ac:chgData name="Yoel Kortick" userId="167978f5-7f40-4909-85d5-d4149554ad4e" providerId="ADAL" clId="{AC0AA298-EED5-4A7B-8E9A-B03F65E33ABB}" dt="2024-07-04T05:45:55.056" v="4" actId="6549"/>
          <ac:spMkLst>
            <pc:docMk/>
            <pc:sldMk cId="2594056538" sldId="647"/>
            <ac:spMk id="21" creationId="{4B557451-4271-4B3E-23ED-1E236F2D7796}"/>
          </ac:spMkLst>
        </pc:spChg>
        <pc:spChg chg="del">
          <ac:chgData name="Yoel Kortick" userId="167978f5-7f40-4909-85d5-d4149554ad4e" providerId="ADAL" clId="{AC0AA298-EED5-4A7B-8E9A-B03F65E33ABB}" dt="2024-07-04T05:45:43.481" v="1" actId="478"/>
          <ac:spMkLst>
            <pc:docMk/>
            <pc:sldMk cId="2594056538" sldId="647"/>
            <ac:spMk id="22" creationId="{9B5F582B-23AB-6B01-E863-A0F17C002003}"/>
          </ac:spMkLst>
        </pc:spChg>
      </pc:sldChg>
      <pc:sldChg chg="modSp mod">
        <pc:chgData name="Yoel Kortick" userId="167978f5-7f40-4909-85d5-d4149554ad4e" providerId="ADAL" clId="{AC0AA298-EED5-4A7B-8E9A-B03F65E33ABB}" dt="2024-07-05T04:50:44.585" v="7193"/>
        <pc:sldMkLst>
          <pc:docMk/>
          <pc:sldMk cId="2401584553" sldId="696"/>
        </pc:sldMkLst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401584553" sldId="696"/>
            <ac:spMk id="6" creationId="{65F3B852-286D-55BD-2B1D-F4756EAB082C}"/>
          </ac:spMkLst>
        </pc:spChg>
      </pc:sldChg>
      <pc:sldChg chg="del">
        <pc:chgData name="Yoel Kortick" userId="167978f5-7f40-4909-85d5-d4149554ad4e" providerId="ADAL" clId="{AC0AA298-EED5-4A7B-8E9A-B03F65E33ABB}" dt="2024-07-04T06:10:47.327" v="562" actId="47"/>
        <pc:sldMkLst>
          <pc:docMk/>
          <pc:sldMk cId="3791246301" sldId="723"/>
        </pc:sldMkLst>
      </pc:sldChg>
      <pc:sldChg chg="del">
        <pc:chgData name="Yoel Kortick" userId="167978f5-7f40-4909-85d5-d4149554ad4e" providerId="ADAL" clId="{AC0AA298-EED5-4A7B-8E9A-B03F65E33ABB}" dt="2024-07-04T06:10:48.022" v="563" actId="47"/>
        <pc:sldMkLst>
          <pc:docMk/>
          <pc:sldMk cId="90804887" sldId="724"/>
        </pc:sldMkLst>
      </pc:sldChg>
      <pc:sldChg chg="del">
        <pc:chgData name="Yoel Kortick" userId="167978f5-7f40-4909-85d5-d4149554ad4e" providerId="ADAL" clId="{AC0AA298-EED5-4A7B-8E9A-B03F65E33ABB}" dt="2024-07-04T06:10:48.636" v="564" actId="47"/>
        <pc:sldMkLst>
          <pc:docMk/>
          <pc:sldMk cId="1147505631" sldId="726"/>
        </pc:sldMkLst>
      </pc:sldChg>
      <pc:sldChg chg="del">
        <pc:chgData name="Yoel Kortick" userId="167978f5-7f40-4909-85d5-d4149554ad4e" providerId="ADAL" clId="{AC0AA298-EED5-4A7B-8E9A-B03F65E33ABB}" dt="2024-07-04T06:10:49.173" v="565" actId="47"/>
        <pc:sldMkLst>
          <pc:docMk/>
          <pc:sldMk cId="990405921" sldId="727"/>
        </pc:sldMkLst>
      </pc:sldChg>
      <pc:sldChg chg="modSp">
        <pc:chgData name="Yoel Kortick" userId="167978f5-7f40-4909-85d5-d4149554ad4e" providerId="ADAL" clId="{AC0AA298-EED5-4A7B-8E9A-B03F65E33ABB}" dt="2024-07-04T06:11:20.676" v="566"/>
        <pc:sldMkLst>
          <pc:docMk/>
          <pc:sldMk cId="1200987725" sldId="728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1200987725" sldId="728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AC0AA298-EED5-4A7B-8E9A-B03F65E33ABB}" dt="2024-07-04T06:56:16.835" v="1900" actId="47"/>
        <pc:sldMkLst>
          <pc:docMk/>
          <pc:sldMk cId="3487579438" sldId="729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487579438" sldId="72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7.505" v="1901" actId="47"/>
        <pc:sldMkLst>
          <pc:docMk/>
          <pc:sldMk cId="326572686" sldId="730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26572686" sldId="73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8.458" v="1902" actId="47"/>
        <pc:sldMkLst>
          <pc:docMk/>
          <pc:sldMk cId="914541578" sldId="731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914541578" sldId="731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6:40.598" v="8144" actId="20577"/>
        <pc:sldMkLst>
          <pc:docMk/>
          <pc:sldMk cId="1763485071" sldId="732"/>
        </pc:sldMkLst>
        <pc:spChg chg="add del">
          <ac:chgData name="Yoel Kortick" userId="167978f5-7f40-4909-85d5-d4149554ad4e" providerId="ADAL" clId="{AC0AA298-EED5-4A7B-8E9A-B03F65E33ABB}" dt="2024-07-04T06:14:41.878" v="755" actId="22"/>
          <ac:spMkLst>
            <pc:docMk/>
            <pc:sldMk cId="1763485071" sldId="732"/>
            <ac:spMk id="5" creationId="{715FCC7B-2B31-E275-08E8-04DC473178A3}"/>
          </ac:spMkLst>
        </pc:spChg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6:40.598" v="8144" actId="20577"/>
          <ac:spMkLst>
            <pc:docMk/>
            <pc:sldMk cId="1763485071" sldId="732"/>
            <ac:spMk id="11" creationId="{1ACE3884-5DD3-4F86-13C6-FF34F1D35C8C}"/>
          </ac:spMkLst>
        </pc:spChg>
        <pc:graphicFrameChg chg="add mod">
          <ac:chgData name="Yoel Kortick" userId="167978f5-7f40-4909-85d5-d4149554ad4e" providerId="ADAL" clId="{AC0AA298-EED5-4A7B-8E9A-B03F65E33ABB}" dt="2024-07-04T06:14:33.682" v="751"/>
          <ac:graphicFrameMkLst>
            <pc:docMk/>
            <pc:sldMk cId="1763485071" sldId="732"/>
            <ac:graphicFrameMk id="2" creationId="{8F05882D-341E-ED81-8A9F-6C68FF59DF06}"/>
          </ac:graphicFrameMkLst>
        </pc:graphicFrameChg>
        <pc:graphicFrameChg chg="add mod">
          <ac:chgData name="Yoel Kortick" userId="167978f5-7f40-4909-85d5-d4149554ad4e" providerId="ADAL" clId="{AC0AA298-EED5-4A7B-8E9A-B03F65E33ABB}" dt="2024-07-04T06:14:37.139" v="752"/>
          <ac:graphicFrameMkLst>
            <pc:docMk/>
            <pc:sldMk cId="1763485071" sldId="732"/>
            <ac:graphicFrameMk id="3" creationId="{3C2F6F25-E47E-EC60-A005-0BDA56AD9E8B}"/>
          </ac:graphicFrameMkLst>
        </pc:graphicFrameChg>
      </pc:sldChg>
      <pc:sldChg chg="modSp del">
        <pc:chgData name="Yoel Kortick" userId="167978f5-7f40-4909-85d5-d4149554ad4e" providerId="ADAL" clId="{AC0AA298-EED5-4A7B-8E9A-B03F65E33ABB}" dt="2024-07-04T06:56:19.288" v="1903" actId="47"/>
        <pc:sldMkLst>
          <pc:docMk/>
          <pc:sldMk cId="2144647236" sldId="733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2144647236" sldId="733"/>
            <ac:spMk id="10" creationId="{4C5297D4-1A90-BA7E-1EA2-3486955EA032}"/>
          </ac:spMkLst>
        </pc:spChg>
      </pc:sldChg>
      <pc:sldChg chg="addSp modSp mod">
        <pc:chgData name="Yoel Kortick" userId="167978f5-7f40-4909-85d5-d4149554ad4e" providerId="ADAL" clId="{AC0AA298-EED5-4A7B-8E9A-B03F65E33ABB}" dt="2024-07-05T04:59:33.683" v="7670" actId="20577"/>
        <pc:sldMkLst>
          <pc:docMk/>
          <pc:sldMk cId="3160629959" sldId="735"/>
        </pc:sldMkLst>
        <pc:spChg chg="add">
          <ac:chgData name="Yoel Kortick" userId="167978f5-7f40-4909-85d5-d4149554ad4e" providerId="ADAL" clId="{AC0AA298-EED5-4A7B-8E9A-B03F65E33ABB}" dt="2024-07-04T06:19:58.054" v="1074" actId="11529"/>
          <ac:spMkLst>
            <pc:docMk/>
            <pc:sldMk cId="3160629959" sldId="735"/>
            <ac:spMk id="4" creationId="{E049EC7A-205B-54DB-3550-AB95FDA75BD2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3160629959" sldId="73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9:33.683" v="7670" actId="20577"/>
          <ac:spMkLst>
            <pc:docMk/>
            <pc:sldMk cId="3160629959" sldId="735"/>
            <ac:spMk id="11" creationId="{1ACE3884-5DD3-4F86-13C6-FF34F1D35C8C}"/>
          </ac:spMkLst>
        </pc:spChg>
        <pc:picChg chg="add mod">
          <ac:chgData name="Yoel Kortick" userId="167978f5-7f40-4909-85d5-d4149554ad4e" providerId="ADAL" clId="{AC0AA298-EED5-4A7B-8E9A-B03F65E33ABB}" dt="2024-07-04T06:20:14.660" v="1077" actId="208"/>
          <ac:picMkLst>
            <pc:docMk/>
            <pc:sldMk cId="3160629959" sldId="735"/>
            <ac:picMk id="3" creationId="{C8AED69E-9D05-2E69-7D86-DBBCAD8DD924}"/>
          </ac:picMkLst>
        </pc:picChg>
      </pc:sldChg>
      <pc:sldChg chg="modSp del">
        <pc:chgData name="Yoel Kortick" userId="167978f5-7f40-4909-85d5-d4149554ad4e" providerId="ADAL" clId="{AC0AA298-EED5-4A7B-8E9A-B03F65E33ABB}" dt="2024-07-04T06:56:09.040" v="1892" actId="47"/>
        <pc:sldMkLst>
          <pc:docMk/>
          <pc:sldMk cId="4139774847" sldId="736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4139774847" sldId="736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0.234" v="1893" actId="47"/>
        <pc:sldMkLst>
          <pc:docMk/>
          <pc:sldMk cId="301571980" sldId="737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01571980" sldId="737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1.167" v="1894" actId="47"/>
        <pc:sldMkLst>
          <pc:docMk/>
          <pc:sldMk cId="3554703128" sldId="738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554703128" sldId="738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2.017" v="1895" actId="47"/>
        <pc:sldMkLst>
          <pc:docMk/>
          <pc:sldMk cId="2001287940" sldId="739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2001287940" sldId="739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3.212" v="1896" actId="47"/>
        <pc:sldMkLst>
          <pc:docMk/>
          <pc:sldMk cId="4191286983" sldId="740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4191286983" sldId="74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3.983" v="1897" actId="47"/>
        <pc:sldMkLst>
          <pc:docMk/>
          <pc:sldMk cId="324569385" sldId="741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324569385" sldId="741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4.893" v="1898" actId="47"/>
        <pc:sldMkLst>
          <pc:docMk/>
          <pc:sldMk cId="2250417855" sldId="742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2250417855" sldId="742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06:56:15.709" v="1899" actId="47"/>
        <pc:sldMkLst>
          <pc:docMk/>
          <pc:sldMk cId="6338821" sldId="743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6338821" sldId="743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1:31.501" v="7933" actId="1076"/>
        <pc:sldMkLst>
          <pc:docMk/>
          <pc:sldMk cId="255888119" sldId="744"/>
        </pc:sldMkLst>
        <pc:spChg chg="add mod">
          <ac:chgData name="Yoel Kortick" userId="167978f5-7f40-4909-85d5-d4149554ad4e" providerId="ADAL" clId="{AC0AA298-EED5-4A7B-8E9A-B03F65E33ABB}" dt="2024-07-05T05:11:31.501" v="7933" actId="1076"/>
          <ac:spMkLst>
            <pc:docMk/>
            <pc:sldMk cId="255888119" sldId="744"/>
            <ac:spMk id="3" creationId="{6EC7C6A2-22FB-FA79-20D6-63943A48EF37}"/>
          </ac:spMkLst>
        </pc:spChg>
        <pc:spChg chg="add del mod">
          <ac:chgData name="Yoel Kortick" userId="167978f5-7f40-4909-85d5-d4149554ad4e" providerId="ADAL" clId="{AC0AA298-EED5-4A7B-8E9A-B03F65E33ABB}" dt="2024-07-04T06:52:27.883" v="1637" actId="478"/>
          <ac:spMkLst>
            <pc:docMk/>
            <pc:sldMk cId="255888119" sldId="744"/>
            <ac:spMk id="3" creationId="{795F6EB5-52CD-19C1-6A2C-437F5CB5752C}"/>
          </ac:spMkLst>
        </pc:spChg>
        <pc:spChg chg="add mod">
          <ac:chgData name="Yoel Kortick" userId="167978f5-7f40-4909-85d5-d4149554ad4e" providerId="ADAL" clId="{AC0AA298-EED5-4A7B-8E9A-B03F65E33ABB}" dt="2024-07-04T06:55:26.589" v="1887" actId="14100"/>
          <ac:spMkLst>
            <pc:docMk/>
            <pc:sldMk cId="255888119" sldId="744"/>
            <ac:spMk id="6" creationId="{F2FF2428-B351-EB4E-28AF-AC9FB4E84198}"/>
          </ac:spMkLst>
        </pc:spChg>
        <pc:spChg chg="mod">
          <ac:chgData name="Yoel Kortick" userId="167978f5-7f40-4909-85d5-d4149554ad4e" providerId="ADAL" clId="{AC0AA298-EED5-4A7B-8E9A-B03F65E33ABB}" dt="2024-07-04T13:20:50.440" v="3902" actId="20577"/>
          <ac:spMkLst>
            <pc:docMk/>
            <pc:sldMk cId="255888119" sldId="744"/>
            <ac:spMk id="10" creationId="{4C5297D4-1A90-BA7E-1EA2-3486955EA032}"/>
          </ac:spMkLst>
        </pc:spChg>
        <pc:spChg chg="del">
          <ac:chgData name="Yoel Kortick" userId="167978f5-7f40-4909-85d5-d4149554ad4e" providerId="ADAL" clId="{AC0AA298-EED5-4A7B-8E9A-B03F65E33ABB}" dt="2024-07-04T06:52:26.718" v="1636" actId="478"/>
          <ac:spMkLst>
            <pc:docMk/>
            <pc:sldMk cId="255888119" sldId="744"/>
            <ac:spMk id="11" creationId="{1ACE3884-5DD3-4F86-13C6-FF34F1D35C8C}"/>
          </ac:spMkLst>
        </pc:spChg>
        <pc:spChg chg="add">
          <ac:chgData name="Yoel Kortick" userId="167978f5-7f40-4909-85d5-d4149554ad4e" providerId="ADAL" clId="{AC0AA298-EED5-4A7B-8E9A-B03F65E33ABB}" dt="2024-07-04T06:55:57.318" v="1890" actId="11529"/>
          <ac:spMkLst>
            <pc:docMk/>
            <pc:sldMk cId="255888119" sldId="744"/>
            <ac:spMk id="12" creationId="{8B0F219A-10E2-BE45-1A43-0F1797CF95E3}"/>
          </ac:spMkLst>
        </pc:spChg>
        <pc:picChg chg="add mod">
          <ac:chgData name="Yoel Kortick" userId="167978f5-7f40-4909-85d5-d4149554ad4e" providerId="ADAL" clId="{AC0AA298-EED5-4A7B-8E9A-B03F65E33ABB}" dt="2024-07-05T05:10:47.902" v="7874" actId="1076"/>
          <ac:picMkLst>
            <pc:docMk/>
            <pc:sldMk cId="255888119" sldId="744"/>
            <ac:picMk id="5" creationId="{8E685F7B-40B9-A3D8-C821-2576FD909FED}"/>
          </ac:picMkLst>
        </pc:picChg>
        <pc:cxnChg chg="add mod">
          <ac:chgData name="Yoel Kortick" userId="167978f5-7f40-4909-85d5-d4149554ad4e" providerId="ADAL" clId="{AC0AA298-EED5-4A7B-8E9A-B03F65E33ABB}" dt="2024-07-05T05:11:29.014" v="7932" actId="14100"/>
          <ac:cxnSpMkLst>
            <pc:docMk/>
            <pc:sldMk cId="255888119" sldId="744"/>
            <ac:cxnSpMk id="2" creationId="{21D28F7E-873F-C215-249F-F744568CAA60}"/>
          </ac:cxnSpMkLst>
        </pc:cxnChg>
        <pc:cxnChg chg="add">
          <ac:chgData name="Yoel Kortick" userId="167978f5-7f40-4909-85d5-d4149554ad4e" providerId="ADAL" clId="{AC0AA298-EED5-4A7B-8E9A-B03F65E33ABB}" dt="2024-07-04T06:55:36.168" v="1888" actId="11529"/>
          <ac:cxnSpMkLst>
            <pc:docMk/>
            <pc:sldMk cId="255888119" sldId="744"/>
            <ac:cxnSpMk id="8" creationId="{A13B508F-64E2-BFDA-162D-1E43E7E6836D}"/>
          </ac:cxnSpMkLst>
        </pc:cxnChg>
      </pc:sldChg>
      <pc:sldChg chg="modSp del">
        <pc:chgData name="Yoel Kortick" userId="167978f5-7f40-4909-85d5-d4149554ad4e" providerId="ADAL" clId="{AC0AA298-EED5-4A7B-8E9A-B03F65E33ABB}" dt="2024-07-04T06:56:02.848" v="1891" actId="47"/>
        <pc:sldMkLst>
          <pc:docMk/>
          <pc:sldMk cId="1201906778" sldId="745"/>
        </pc:sldMkLst>
        <pc:spChg chg="mod">
          <ac:chgData name="Yoel Kortick" userId="167978f5-7f40-4909-85d5-d4149554ad4e" providerId="ADAL" clId="{AC0AA298-EED5-4A7B-8E9A-B03F65E33ABB}" dt="2024-07-04T06:11:20.676" v="566"/>
          <ac:spMkLst>
            <pc:docMk/>
            <pc:sldMk cId="1201906778" sldId="745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AC0AA298-EED5-4A7B-8E9A-B03F65E33ABB}" dt="2024-07-04T07:09:49.826" v="1906" actId="47"/>
        <pc:sldMkLst>
          <pc:docMk/>
          <pc:sldMk cId="3942690071" sldId="746"/>
        </pc:sldMkLst>
      </pc:sldChg>
      <pc:sldChg chg="del">
        <pc:chgData name="Yoel Kortick" userId="167978f5-7f40-4909-85d5-d4149554ad4e" providerId="ADAL" clId="{AC0AA298-EED5-4A7B-8E9A-B03F65E33ABB}" dt="2024-07-04T07:09:50.221" v="1907" actId="47"/>
        <pc:sldMkLst>
          <pc:docMk/>
          <pc:sldMk cId="3537061899" sldId="747"/>
        </pc:sldMkLst>
      </pc:sldChg>
      <pc:sldChg chg="del">
        <pc:chgData name="Yoel Kortick" userId="167978f5-7f40-4909-85d5-d4149554ad4e" providerId="ADAL" clId="{AC0AA298-EED5-4A7B-8E9A-B03F65E33ABB}" dt="2024-07-04T07:09:50.555" v="1908" actId="47"/>
        <pc:sldMkLst>
          <pc:docMk/>
          <pc:sldMk cId="2674239236" sldId="748"/>
        </pc:sldMkLst>
      </pc:sldChg>
      <pc:sldChg chg="del">
        <pc:chgData name="Yoel Kortick" userId="167978f5-7f40-4909-85d5-d4149554ad4e" providerId="ADAL" clId="{AC0AA298-EED5-4A7B-8E9A-B03F65E33ABB}" dt="2024-07-04T07:09:50.905" v="1909" actId="47"/>
        <pc:sldMkLst>
          <pc:docMk/>
          <pc:sldMk cId="3846019292" sldId="749"/>
        </pc:sldMkLst>
      </pc:sldChg>
      <pc:sldChg chg="del">
        <pc:chgData name="Yoel Kortick" userId="167978f5-7f40-4909-85d5-d4149554ad4e" providerId="ADAL" clId="{AC0AA298-EED5-4A7B-8E9A-B03F65E33ABB}" dt="2024-07-04T07:09:51.357" v="1910" actId="47"/>
        <pc:sldMkLst>
          <pc:docMk/>
          <pc:sldMk cId="366716376" sldId="750"/>
        </pc:sldMkLst>
      </pc:sldChg>
      <pc:sldChg chg="del">
        <pc:chgData name="Yoel Kortick" userId="167978f5-7f40-4909-85d5-d4149554ad4e" providerId="ADAL" clId="{AC0AA298-EED5-4A7B-8E9A-B03F65E33ABB}" dt="2024-07-04T07:09:51.712" v="1911" actId="47"/>
        <pc:sldMkLst>
          <pc:docMk/>
          <pc:sldMk cId="4224374813" sldId="751"/>
        </pc:sldMkLst>
      </pc:sldChg>
      <pc:sldChg chg="del">
        <pc:chgData name="Yoel Kortick" userId="167978f5-7f40-4909-85d5-d4149554ad4e" providerId="ADAL" clId="{AC0AA298-EED5-4A7B-8E9A-B03F65E33ABB}" dt="2024-07-04T07:09:52.111" v="1912" actId="47"/>
        <pc:sldMkLst>
          <pc:docMk/>
          <pc:sldMk cId="2832285688" sldId="752"/>
        </pc:sldMkLst>
      </pc:sldChg>
      <pc:sldChg chg="del">
        <pc:chgData name="Yoel Kortick" userId="167978f5-7f40-4909-85d5-d4149554ad4e" providerId="ADAL" clId="{AC0AA298-EED5-4A7B-8E9A-B03F65E33ABB}" dt="2024-07-04T07:09:52.510" v="1913" actId="47"/>
        <pc:sldMkLst>
          <pc:docMk/>
          <pc:sldMk cId="276404225" sldId="753"/>
        </pc:sldMkLst>
      </pc:sldChg>
      <pc:sldChg chg="del">
        <pc:chgData name="Yoel Kortick" userId="167978f5-7f40-4909-85d5-d4149554ad4e" providerId="ADAL" clId="{AC0AA298-EED5-4A7B-8E9A-B03F65E33ABB}" dt="2024-07-04T07:09:52.884" v="1914" actId="47"/>
        <pc:sldMkLst>
          <pc:docMk/>
          <pc:sldMk cId="929827221" sldId="754"/>
        </pc:sldMkLst>
      </pc:sldChg>
      <pc:sldChg chg="del">
        <pc:chgData name="Yoel Kortick" userId="167978f5-7f40-4909-85d5-d4149554ad4e" providerId="ADAL" clId="{AC0AA298-EED5-4A7B-8E9A-B03F65E33ABB}" dt="2024-07-04T07:09:53.310" v="1915" actId="47"/>
        <pc:sldMkLst>
          <pc:docMk/>
          <pc:sldMk cId="3679156355" sldId="755"/>
        </pc:sldMkLst>
      </pc:sldChg>
      <pc:sldChg chg="del">
        <pc:chgData name="Yoel Kortick" userId="167978f5-7f40-4909-85d5-d4149554ad4e" providerId="ADAL" clId="{AC0AA298-EED5-4A7B-8E9A-B03F65E33ABB}" dt="2024-07-04T07:09:53.740" v="1916" actId="47"/>
        <pc:sldMkLst>
          <pc:docMk/>
          <pc:sldMk cId="4087801040" sldId="756"/>
        </pc:sldMkLst>
      </pc:sldChg>
      <pc:sldChg chg="del">
        <pc:chgData name="Yoel Kortick" userId="167978f5-7f40-4909-85d5-d4149554ad4e" providerId="ADAL" clId="{AC0AA298-EED5-4A7B-8E9A-B03F65E33ABB}" dt="2024-07-04T07:09:54.130" v="1917" actId="47"/>
        <pc:sldMkLst>
          <pc:docMk/>
          <pc:sldMk cId="805533115" sldId="757"/>
        </pc:sldMkLst>
      </pc:sldChg>
      <pc:sldChg chg="del">
        <pc:chgData name="Yoel Kortick" userId="167978f5-7f40-4909-85d5-d4149554ad4e" providerId="ADAL" clId="{AC0AA298-EED5-4A7B-8E9A-B03F65E33ABB}" dt="2024-07-04T07:09:54.522" v="1918" actId="47"/>
        <pc:sldMkLst>
          <pc:docMk/>
          <pc:sldMk cId="1584238136" sldId="758"/>
        </pc:sldMkLst>
      </pc:sldChg>
      <pc:sldChg chg="modSp mod">
        <pc:chgData name="Yoel Kortick" userId="167978f5-7f40-4909-85d5-d4149554ad4e" providerId="ADAL" clId="{AC0AA298-EED5-4A7B-8E9A-B03F65E33ABB}" dt="2024-07-04T07:10:21.762" v="1921"/>
        <pc:sldMkLst>
          <pc:docMk/>
          <pc:sldMk cId="205476733" sldId="759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205476733" sldId="759"/>
            <ac:spMk id="13" creationId="{F4F9CE6C-EB7E-DBFE-C77E-B97A93A03817}"/>
          </ac:spMkLst>
        </pc:spChg>
      </pc:sldChg>
      <pc:sldChg chg="modSp del">
        <pc:chgData name="Yoel Kortick" userId="167978f5-7f40-4909-85d5-d4149554ad4e" providerId="ADAL" clId="{AC0AA298-EED5-4A7B-8E9A-B03F65E33ABB}" dt="2024-07-04T11:43:59.709" v="2719" actId="47"/>
        <pc:sldMkLst>
          <pc:docMk/>
          <pc:sldMk cId="276697116" sldId="760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276697116" sldId="760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11:44:01.174" v="2720" actId="47"/>
        <pc:sldMkLst>
          <pc:docMk/>
          <pc:sldMk cId="674158445" sldId="761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674158445" sldId="761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8:02.530" v="8166"/>
        <pc:sldMkLst>
          <pc:docMk/>
          <pc:sldMk cId="23362046" sldId="762"/>
        </pc:sldMkLst>
        <pc:spChg chg="del">
          <ac:chgData name="Yoel Kortick" userId="167978f5-7f40-4909-85d5-d4149554ad4e" providerId="ADAL" clId="{AC0AA298-EED5-4A7B-8E9A-B03F65E33ABB}" dt="2024-07-04T07:23:24.094" v="1925" actId="478"/>
          <ac:spMkLst>
            <pc:docMk/>
            <pc:sldMk cId="23362046" sldId="762"/>
            <ac:spMk id="4" creationId="{7607213B-A963-BD4C-C936-731C92C95FE4}"/>
          </ac:spMkLst>
        </pc:spChg>
        <pc:spChg chg="add del mod">
          <ac:chgData name="Yoel Kortick" userId="167978f5-7f40-4909-85d5-d4149554ad4e" providerId="ADAL" clId="{AC0AA298-EED5-4A7B-8E9A-B03F65E33ABB}" dt="2024-07-04T07:23:20.803" v="1923" actId="478"/>
          <ac:spMkLst>
            <pc:docMk/>
            <pc:sldMk cId="23362046" sldId="762"/>
            <ac:spMk id="5" creationId="{6067F1CB-31BD-69C6-FB1E-3D2A8BA9327D}"/>
          </ac:spMkLst>
        </pc:spChg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23362046" sldId="762"/>
            <ac:spMk id="10" creationId="{4C5297D4-1A90-BA7E-1EA2-3486955EA032}"/>
          </ac:spMkLst>
        </pc:spChg>
        <pc:spChg chg="del mod">
          <ac:chgData name="Yoel Kortick" userId="167978f5-7f40-4909-85d5-d4149554ad4e" providerId="ADAL" clId="{AC0AA298-EED5-4A7B-8E9A-B03F65E33ABB}" dt="2024-07-04T07:23:19.951" v="1922" actId="478"/>
          <ac:spMkLst>
            <pc:docMk/>
            <pc:sldMk cId="23362046" sldId="762"/>
            <ac:spMk id="11" creationId="{1ACE3884-5DD3-4F86-13C6-FF34F1D35C8C}"/>
          </ac:spMkLst>
        </pc:spChg>
        <pc:graphicFrameChg chg="add mod modGraphic">
          <ac:chgData name="Yoel Kortick" userId="167978f5-7f40-4909-85d5-d4149554ad4e" providerId="ADAL" clId="{AC0AA298-EED5-4A7B-8E9A-B03F65E33ABB}" dt="2024-07-05T05:18:02.530" v="8166"/>
          <ac:graphicFrameMkLst>
            <pc:docMk/>
            <pc:sldMk cId="23362046" sldId="762"/>
            <ac:graphicFrameMk id="6" creationId="{21A1D94E-4131-9E46-511B-66B56A3ACD77}"/>
          </ac:graphicFrameMkLst>
        </pc:graphicFrameChg>
        <pc:picChg chg="del">
          <ac:chgData name="Yoel Kortick" userId="167978f5-7f40-4909-85d5-d4149554ad4e" providerId="ADAL" clId="{AC0AA298-EED5-4A7B-8E9A-B03F65E33ABB}" dt="2024-07-04T07:23:22.172" v="1924" actId="478"/>
          <ac:picMkLst>
            <pc:docMk/>
            <pc:sldMk cId="23362046" sldId="762"/>
            <ac:picMk id="3" creationId="{F3F72FC9-BCDB-F0B7-0D88-60F1DCFD6369}"/>
          </ac:picMkLst>
        </pc:picChg>
      </pc:sldChg>
      <pc:sldChg chg="modSp del">
        <pc:chgData name="Yoel Kortick" userId="167978f5-7f40-4909-85d5-d4149554ad4e" providerId="ADAL" clId="{AC0AA298-EED5-4A7B-8E9A-B03F65E33ABB}" dt="2024-07-04T11:43:56.232" v="2717" actId="47"/>
        <pc:sldMkLst>
          <pc:docMk/>
          <pc:sldMk cId="161312639" sldId="763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161312639" sldId="763"/>
            <ac:spMk id="10" creationId="{4C5297D4-1A90-BA7E-1EA2-3486955EA032}"/>
          </ac:spMkLst>
        </pc:spChg>
      </pc:sldChg>
      <pc:sldChg chg="modSp del">
        <pc:chgData name="Yoel Kortick" userId="167978f5-7f40-4909-85d5-d4149554ad4e" providerId="ADAL" clId="{AC0AA298-EED5-4A7B-8E9A-B03F65E33ABB}" dt="2024-07-04T11:43:58.168" v="2718" actId="47"/>
        <pc:sldMkLst>
          <pc:docMk/>
          <pc:sldMk cId="3612287615" sldId="764"/>
        </pc:sldMkLst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3612287615" sldId="764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2:50.772" v="8029" actId="1076"/>
        <pc:sldMkLst>
          <pc:docMk/>
          <pc:sldMk cId="912262870" sldId="765"/>
        </pc:sldMkLst>
        <pc:spChg chg="add mod">
          <ac:chgData name="Yoel Kortick" userId="167978f5-7f40-4909-85d5-d4149554ad4e" providerId="ADAL" clId="{AC0AA298-EED5-4A7B-8E9A-B03F65E33ABB}" dt="2024-07-05T02:21:42.758" v="4354" actId="14100"/>
          <ac:spMkLst>
            <pc:docMk/>
            <pc:sldMk cId="912262870" sldId="765"/>
            <ac:spMk id="2" creationId="{B86A9D2F-02ED-0FEC-601C-1D164B30CB89}"/>
          </ac:spMkLst>
        </pc:spChg>
        <pc:spChg chg="add mod">
          <ac:chgData name="Yoel Kortick" userId="167978f5-7f40-4909-85d5-d4149554ad4e" providerId="ADAL" clId="{AC0AA298-EED5-4A7B-8E9A-B03F65E33ABB}" dt="2024-07-05T05:12:50.772" v="8029" actId="1076"/>
          <ac:spMkLst>
            <pc:docMk/>
            <pc:sldMk cId="912262870" sldId="765"/>
            <ac:spMk id="3" creationId="{65A28DB1-4DA4-13BA-682C-C7AC649F498A}"/>
          </ac:spMkLst>
        </pc:spChg>
        <pc:spChg chg="mod">
          <ac:chgData name="Yoel Kortick" userId="167978f5-7f40-4909-85d5-d4149554ad4e" providerId="ADAL" clId="{AC0AA298-EED5-4A7B-8E9A-B03F65E33ABB}" dt="2024-07-04T11:22:51.688" v="2429" actId="14100"/>
          <ac:spMkLst>
            <pc:docMk/>
            <pc:sldMk cId="912262870" sldId="765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1:23:00.206" v="2431" actId="14100"/>
          <ac:spMkLst>
            <pc:docMk/>
            <pc:sldMk cId="912262870" sldId="765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07:10:21.762" v="1921"/>
          <ac:spMkLst>
            <pc:docMk/>
            <pc:sldMk cId="912262870" sldId="76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1:21:28.886" v="2421" actId="255"/>
          <ac:spMkLst>
            <pc:docMk/>
            <pc:sldMk cId="912262870" sldId="765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21:31.559" v="2422" actId="478"/>
          <ac:picMkLst>
            <pc:docMk/>
            <pc:sldMk cId="912262870" sldId="765"/>
            <ac:picMk id="3" creationId="{F3F72FC9-BCDB-F0B7-0D88-60F1DCFD6369}"/>
          </ac:picMkLst>
        </pc:picChg>
        <pc:picChg chg="add mod ord">
          <ac:chgData name="Yoel Kortick" userId="167978f5-7f40-4909-85d5-d4149554ad4e" providerId="ADAL" clId="{AC0AA298-EED5-4A7B-8E9A-B03F65E33ABB}" dt="2024-07-04T11:22:42.185" v="2427" actId="167"/>
          <ac:picMkLst>
            <pc:docMk/>
            <pc:sldMk cId="912262870" sldId="765"/>
            <ac:picMk id="5" creationId="{C4AAAE9A-9FE4-C5FE-3C2A-A99A7ABE2BEA}"/>
          </ac:picMkLst>
        </pc:picChg>
      </pc:sldChg>
      <pc:sldChg chg="modSp mod">
        <pc:chgData name="Yoel Kortick" userId="167978f5-7f40-4909-85d5-d4149554ad4e" providerId="ADAL" clId="{AC0AA298-EED5-4A7B-8E9A-B03F65E33ABB}" dt="2024-07-05T04:50:44.585" v="7193"/>
        <pc:sldMkLst>
          <pc:docMk/>
          <pc:sldMk cId="2013336910" sldId="766"/>
        </pc:sldMkLst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5:17:33.845" v="8165" actId="14100"/>
        <pc:sldMkLst>
          <pc:docMk/>
          <pc:sldMk cId="1368566295" sldId="767"/>
        </pc:sldMkLst>
        <pc:spChg chg="del">
          <ac:chgData name="Yoel Kortick" userId="167978f5-7f40-4909-85d5-d4149554ad4e" providerId="ADAL" clId="{AC0AA298-EED5-4A7B-8E9A-B03F65E33ABB}" dt="2024-07-04T11:58:05.448" v="2819" actId="478"/>
          <ac:spMkLst>
            <pc:docMk/>
            <pc:sldMk cId="1368566295" sldId="767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7:33.845" v="8165" actId="14100"/>
          <ac:spMkLst>
            <pc:docMk/>
            <pc:sldMk cId="1368566295" sldId="767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4" creationId="{06B42F43-FCE9-5EE2-06A9-D183AD6ED965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5" creationId="{F55A2D0B-BFD3-CD66-FF41-1B715F0C5B4A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6" creationId="{E103E719-FFAE-947D-5B84-21046BFD9088}"/>
          </ac:spMkLst>
        </pc:spChg>
        <pc:spChg chg="add mod">
          <ac:chgData name="Yoel Kortick" userId="167978f5-7f40-4909-85d5-d4149554ad4e" providerId="ADAL" clId="{AC0AA298-EED5-4A7B-8E9A-B03F65E33ABB}" dt="2024-07-05T05:17:29.137" v="8164" actId="1036"/>
          <ac:spMkLst>
            <pc:docMk/>
            <pc:sldMk cId="1368566295" sldId="767"/>
            <ac:spMk id="17" creationId="{9FFC857C-E785-E3DD-DB57-C27F44CC44CF}"/>
          </ac:spMkLst>
        </pc:spChg>
        <pc:spChg chg="add del mod">
          <ac:chgData name="Yoel Kortick" userId="167978f5-7f40-4909-85d5-d4149554ad4e" providerId="ADAL" clId="{AC0AA298-EED5-4A7B-8E9A-B03F65E33ABB}" dt="2024-07-04T12:10:51.323" v="3505" actId="478"/>
          <ac:spMkLst>
            <pc:docMk/>
            <pc:sldMk cId="1368566295" sldId="767"/>
            <ac:spMk id="18" creationId="{D8B2CEA3-5BC3-3DB0-28AB-51B15224D488}"/>
          </ac:spMkLst>
        </pc:spChg>
        <pc:graphicFrameChg chg="add mod">
          <ac:chgData name="Yoel Kortick" userId="167978f5-7f40-4909-85d5-d4149554ad4e" providerId="ADAL" clId="{AC0AA298-EED5-4A7B-8E9A-B03F65E33ABB}" dt="2024-07-04T11:55:52.168" v="2747"/>
          <ac:graphicFrameMkLst>
            <pc:docMk/>
            <pc:sldMk cId="1368566295" sldId="767"/>
            <ac:graphicFrameMk id="2" creationId="{498C7A7B-B2D3-7175-5732-E1344C20D2DD}"/>
          </ac:graphicFrameMkLst>
        </pc:graphicFrameChg>
        <pc:picChg chg="del">
          <ac:chgData name="Yoel Kortick" userId="167978f5-7f40-4909-85d5-d4149554ad4e" providerId="ADAL" clId="{AC0AA298-EED5-4A7B-8E9A-B03F65E33ABB}" dt="2024-07-04T11:58:02.692" v="2818" actId="478"/>
          <ac:picMkLst>
            <pc:docMk/>
            <pc:sldMk cId="1368566295" sldId="767"/>
            <ac:picMk id="5" creationId="{74D95C09-4F7B-27E8-0754-0845FAEA7BA4}"/>
          </ac:picMkLst>
        </pc:picChg>
        <pc:picChg chg="add mod">
          <ac:chgData name="Yoel Kortick" userId="167978f5-7f40-4909-85d5-d4149554ad4e" providerId="ADAL" clId="{AC0AA298-EED5-4A7B-8E9A-B03F65E33ABB}" dt="2024-07-05T05:17:29.137" v="8164" actId="1036"/>
          <ac:picMkLst>
            <pc:docMk/>
            <pc:sldMk cId="1368566295" sldId="767"/>
            <ac:picMk id="6" creationId="{F537C5B0-7896-D63F-4317-28ADAE09DAAF}"/>
          </ac:picMkLst>
        </pc:picChg>
        <pc:picChg chg="add del mod">
          <ac:chgData name="Yoel Kortick" userId="167978f5-7f40-4909-85d5-d4149554ad4e" providerId="ADAL" clId="{AC0AA298-EED5-4A7B-8E9A-B03F65E33ABB}" dt="2024-07-04T12:03:14.033" v="3027" actId="478"/>
          <ac:picMkLst>
            <pc:docMk/>
            <pc:sldMk cId="1368566295" sldId="767"/>
            <ac:picMk id="8" creationId="{E4EE150C-8BB2-14D2-6E8E-537D66A13769}"/>
          </ac:picMkLst>
        </pc:picChg>
        <pc:picChg chg="add mod">
          <ac:chgData name="Yoel Kortick" userId="167978f5-7f40-4909-85d5-d4149554ad4e" providerId="ADAL" clId="{AC0AA298-EED5-4A7B-8E9A-B03F65E33ABB}" dt="2024-07-05T05:17:29.137" v="8164" actId="1036"/>
          <ac:picMkLst>
            <pc:docMk/>
            <pc:sldMk cId="1368566295" sldId="767"/>
            <ac:picMk id="13" creationId="{A9433C50-68F8-5D8A-DD7D-317CB95C212B}"/>
          </ac:picMkLst>
        </pc:picChg>
      </pc:sldChg>
      <pc:sldChg chg="modSp del">
        <pc:chgData name="Yoel Kortick" userId="167978f5-7f40-4909-85d5-d4149554ad4e" providerId="ADAL" clId="{AC0AA298-EED5-4A7B-8E9A-B03F65E33ABB}" dt="2024-07-04T11:58:10.862" v="2820" actId="47"/>
        <pc:sldMkLst>
          <pc:docMk/>
          <pc:sldMk cId="3921944550" sldId="768"/>
        </pc:sldMkLst>
        <pc:spChg chg="mod">
          <ac:chgData name="Yoel Kortick" userId="167978f5-7f40-4909-85d5-d4149554ad4e" providerId="ADAL" clId="{AC0AA298-EED5-4A7B-8E9A-B03F65E33ABB}" dt="2024-07-04T11:54:27.781" v="2721"/>
          <ac:spMkLst>
            <pc:docMk/>
            <pc:sldMk cId="3921944550" sldId="768"/>
            <ac:spMk id="10" creationId="{4C5297D4-1A90-BA7E-1EA2-3486955EA032}"/>
          </ac:spMkLst>
        </pc:spChg>
      </pc:sldChg>
      <pc:sldChg chg="addSp delSp modSp mod">
        <pc:chgData name="Yoel Kortick" userId="167978f5-7f40-4909-85d5-d4149554ad4e" providerId="ADAL" clId="{AC0AA298-EED5-4A7B-8E9A-B03F65E33ABB}" dt="2024-07-05T04:50:44.585" v="7193"/>
        <pc:sldMkLst>
          <pc:docMk/>
          <pc:sldMk cId="100619303" sldId="769"/>
        </pc:sldMkLst>
        <pc:spChg chg="mod">
          <ac:chgData name="Yoel Kortick" userId="167978f5-7f40-4909-85d5-d4149554ad4e" providerId="ADAL" clId="{AC0AA298-EED5-4A7B-8E9A-B03F65E33ABB}" dt="2024-07-04T11:58:39.750" v="2877" actId="14100"/>
          <ac:spMkLst>
            <pc:docMk/>
            <pc:sldMk cId="100619303" sldId="769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1:58:44.642" v="2879" actId="14100"/>
          <ac:spMkLst>
            <pc:docMk/>
            <pc:sldMk cId="100619303" sldId="769"/>
            <ac:spMk id="6" creationId="{D877B6DB-8FC1-711E-5470-45127EFAC6BA}"/>
          </ac:spMkLst>
        </pc:spChg>
        <pc:spChg chg="add mod">
          <ac:chgData name="Yoel Kortick" userId="167978f5-7f40-4909-85d5-d4149554ad4e" providerId="ADAL" clId="{AC0AA298-EED5-4A7B-8E9A-B03F65E33ABB}" dt="2024-07-04T12:06:44.818" v="3316" actId="571"/>
          <ac:spMkLst>
            <pc:docMk/>
            <pc:sldMk cId="100619303" sldId="769"/>
            <ac:spMk id="7" creationId="{2CADB4BF-784E-7AB4-A997-0F7375129D60}"/>
          </ac:spMkLst>
        </pc:spChg>
        <pc:spChg chg="add mod">
          <ac:chgData name="Yoel Kortick" userId="167978f5-7f40-4909-85d5-d4149554ad4e" providerId="ADAL" clId="{AC0AA298-EED5-4A7B-8E9A-B03F65E33ABB}" dt="2024-07-04T12:10:55.715" v="3506"/>
          <ac:spMkLst>
            <pc:docMk/>
            <pc:sldMk cId="100619303" sldId="769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00619303" sldId="769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1:58:23.560" v="2870" actId="20577"/>
          <ac:spMkLst>
            <pc:docMk/>
            <pc:sldMk cId="100619303" sldId="769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58:26.100" v="2871" actId="478"/>
          <ac:picMkLst>
            <pc:docMk/>
            <pc:sldMk cId="100619303" sldId="769"/>
            <ac:picMk id="3" creationId="{44E03476-AF8F-8E46-ABAD-98D022CCF7F5}"/>
          </ac:picMkLst>
        </pc:picChg>
        <pc:picChg chg="add del mod ord">
          <ac:chgData name="Yoel Kortick" userId="167978f5-7f40-4909-85d5-d4149554ad4e" providerId="ADAL" clId="{AC0AA298-EED5-4A7B-8E9A-B03F65E33ABB}" dt="2024-07-04T12:06:39.066" v="3315" actId="478"/>
          <ac:picMkLst>
            <pc:docMk/>
            <pc:sldMk cId="100619303" sldId="769"/>
            <ac:picMk id="5" creationId="{E4E22A31-FAF3-CB7D-9D63-8002EF1C289B}"/>
          </ac:picMkLst>
        </pc:picChg>
      </pc:sldChg>
      <pc:sldChg chg="modSp del">
        <pc:chgData name="Yoel Kortick" userId="167978f5-7f40-4909-85d5-d4149554ad4e" providerId="ADAL" clId="{AC0AA298-EED5-4A7B-8E9A-B03F65E33ABB}" dt="2024-07-04T12:12:20.019" v="3538" actId="47"/>
        <pc:sldMkLst>
          <pc:docMk/>
          <pc:sldMk cId="3840565703" sldId="770"/>
        </pc:sldMkLst>
        <pc:spChg chg="mod">
          <ac:chgData name="Yoel Kortick" userId="167978f5-7f40-4909-85d5-d4149554ad4e" providerId="ADAL" clId="{AC0AA298-EED5-4A7B-8E9A-B03F65E33ABB}" dt="2024-07-04T11:54:27.781" v="2721"/>
          <ac:spMkLst>
            <pc:docMk/>
            <pc:sldMk cId="3840565703" sldId="770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940799651" sldId="77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284624153" sldId="77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479596646" sldId="77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450066584" sldId="77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07125971" sldId="77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68314226" sldId="77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817444396" sldId="77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600945540" sldId="77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158396013" sldId="78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699544927" sldId="78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822790369" sldId="78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69409164" sldId="78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354366539" sldId="78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28381602" sldId="78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649209413" sldId="78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899294199" sldId="78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718108675" sldId="78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046549890" sldId="78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156085395" sldId="79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33489698" sldId="79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444540144" sldId="79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2635942" sldId="79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34965610" sldId="79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879587633" sldId="79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938100498" sldId="79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313022764" sldId="79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490943010" sldId="79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68771233" sldId="79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667600306" sldId="80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54012567" sldId="80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378559334" sldId="80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025724310" sldId="80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623577472" sldId="80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853988912" sldId="80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27004443" sldId="80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205924501" sldId="80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094470090" sldId="80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563536793" sldId="80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310200128" sldId="81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615411280" sldId="81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500686092" sldId="81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22055299" sldId="813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086063068" sldId="814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098127407" sldId="815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4133022498" sldId="816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22204900" sldId="817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147758091" sldId="818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109942369" sldId="819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275107410" sldId="820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3491255545" sldId="821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20746554" sldId="822"/>
        </pc:sldMkLst>
      </pc:sldChg>
      <pc:sldChg chg="del">
        <pc:chgData name="Yoel Kortick" userId="167978f5-7f40-4909-85d5-d4149554ad4e" providerId="ADAL" clId="{AC0AA298-EED5-4A7B-8E9A-B03F65E33ABB}" dt="2024-07-04T12:48:53.958" v="3798" actId="47"/>
        <pc:sldMkLst>
          <pc:docMk/>
          <pc:sldMk cId="939410518" sldId="823"/>
        </pc:sldMkLst>
      </pc:sldChg>
      <pc:sldChg chg="addSp delSp modSp add mod">
        <pc:chgData name="Yoel Kortick" userId="167978f5-7f40-4909-85d5-d4149554ad4e" providerId="ADAL" clId="{AC0AA298-EED5-4A7B-8E9A-B03F65E33ABB}" dt="2024-07-05T05:02:54.981" v="7742" actId="14100"/>
        <pc:sldMkLst>
          <pc:docMk/>
          <pc:sldMk cId="1565619843" sldId="824"/>
        </pc:sldMkLst>
        <pc:spChg chg="mod">
          <ac:chgData name="Yoel Kortick" userId="167978f5-7f40-4909-85d5-d4149554ad4e" providerId="ADAL" clId="{AC0AA298-EED5-4A7B-8E9A-B03F65E33ABB}" dt="2024-07-04T06:22:18.938" v="1222" actId="1035"/>
          <ac:spMkLst>
            <pc:docMk/>
            <pc:sldMk cId="1565619843" sldId="824"/>
            <ac:spMk id="4" creationId="{E049EC7A-205B-54DB-3550-AB95FDA75BD2}"/>
          </ac:spMkLst>
        </pc:spChg>
        <pc:spChg chg="add">
          <ac:chgData name="Yoel Kortick" userId="167978f5-7f40-4909-85d5-d4149554ad4e" providerId="ADAL" clId="{AC0AA298-EED5-4A7B-8E9A-B03F65E33ABB}" dt="2024-07-04T06:22:25.591" v="1223" actId="11529"/>
          <ac:spMkLst>
            <pc:docMk/>
            <pc:sldMk cId="1565619843" sldId="824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1565619843" sldId="82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02:54.981" v="7742" actId="14100"/>
          <ac:spMkLst>
            <pc:docMk/>
            <pc:sldMk cId="1565619843" sldId="824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6:21:30.005" v="1091" actId="478"/>
          <ac:picMkLst>
            <pc:docMk/>
            <pc:sldMk cId="1565619843" sldId="824"/>
            <ac:picMk id="3" creationId="{C8AED69E-9D05-2E69-7D86-DBBCAD8DD924}"/>
          </ac:picMkLst>
        </pc:picChg>
        <pc:picChg chg="add mod ord">
          <ac:chgData name="Yoel Kortick" userId="167978f5-7f40-4909-85d5-d4149554ad4e" providerId="ADAL" clId="{AC0AA298-EED5-4A7B-8E9A-B03F65E33ABB}" dt="2024-07-04T06:22:28.497" v="1224" actId="208"/>
          <ac:picMkLst>
            <pc:docMk/>
            <pc:sldMk cId="1565619843" sldId="824"/>
            <ac:picMk id="5" creationId="{B53DE073-4FB9-DE46-E184-18D7A8C14E6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05:38.656" v="7748" actId="255"/>
        <pc:sldMkLst>
          <pc:docMk/>
          <pc:sldMk cId="4127372509" sldId="825"/>
        </pc:sldMkLst>
        <pc:spChg chg="mod">
          <ac:chgData name="Yoel Kortick" userId="167978f5-7f40-4909-85d5-d4149554ad4e" providerId="ADAL" clId="{AC0AA298-EED5-4A7B-8E9A-B03F65E33ABB}" dt="2024-07-04T06:31:19.870" v="1326" actId="14100"/>
          <ac:spMkLst>
            <pc:docMk/>
            <pc:sldMk cId="4127372509" sldId="825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4127372509" sldId="82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05:38.656" v="7748" actId="255"/>
          <ac:spMkLst>
            <pc:docMk/>
            <pc:sldMk cId="4127372509" sldId="825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06:41:59.290" v="1491" actId="208"/>
          <ac:picMkLst>
            <pc:docMk/>
            <pc:sldMk cId="4127372509" sldId="825"/>
            <ac:picMk id="3" creationId="{2DC2D19F-2BD1-B729-3FD5-22BF73AF2CF0}"/>
          </ac:picMkLst>
        </pc:picChg>
        <pc:picChg chg="del">
          <ac:chgData name="Yoel Kortick" userId="167978f5-7f40-4909-85d5-d4149554ad4e" providerId="ADAL" clId="{AC0AA298-EED5-4A7B-8E9A-B03F65E33ABB}" dt="2024-07-04T06:31:01.348" v="1277" actId="478"/>
          <ac:picMkLst>
            <pc:docMk/>
            <pc:sldMk cId="4127372509" sldId="825"/>
            <ac:picMk id="5" creationId="{B53DE073-4FB9-DE46-E184-18D7A8C14E6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06:58.872" v="7765" actId="20577"/>
        <pc:sldMkLst>
          <pc:docMk/>
          <pc:sldMk cId="3325609468" sldId="826"/>
        </pc:sldMkLst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3325609468" sldId="82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06:58.872" v="7765" actId="20577"/>
          <ac:spMkLst>
            <pc:docMk/>
            <pc:sldMk cId="3325609468" sldId="826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6:41:29.186" v="1452" actId="478"/>
          <ac:picMkLst>
            <pc:docMk/>
            <pc:sldMk cId="3325609468" sldId="826"/>
            <ac:picMk id="3" creationId="{2DC2D19F-2BD1-B729-3FD5-22BF73AF2CF0}"/>
          </ac:picMkLst>
        </pc:picChg>
        <pc:picChg chg="add mod ord">
          <ac:chgData name="Yoel Kortick" userId="167978f5-7f40-4909-85d5-d4149554ad4e" providerId="ADAL" clId="{AC0AA298-EED5-4A7B-8E9A-B03F65E33ABB}" dt="2024-07-04T06:41:38.986" v="1489" actId="208"/>
          <ac:picMkLst>
            <pc:docMk/>
            <pc:sldMk cId="3325609468" sldId="826"/>
            <ac:picMk id="5" creationId="{F1B6972F-D1A7-25F9-B0BC-96E1706BE3B7}"/>
          </ac:picMkLst>
        </pc:picChg>
      </pc:sldChg>
      <pc:sldChg chg="delSp modSp add mod">
        <pc:chgData name="Yoel Kortick" userId="167978f5-7f40-4909-85d5-d4149554ad4e" providerId="ADAL" clId="{AC0AA298-EED5-4A7B-8E9A-B03F65E33ABB}" dt="2024-07-05T05:10:05.592" v="7871" actId="6549"/>
        <pc:sldMkLst>
          <pc:docMk/>
          <pc:sldMk cId="117339335" sldId="827"/>
        </pc:sldMkLst>
        <pc:spChg chg="del">
          <ac:chgData name="Yoel Kortick" userId="167978f5-7f40-4909-85d5-d4149554ad4e" providerId="ADAL" clId="{AC0AA298-EED5-4A7B-8E9A-B03F65E33ABB}" dt="2024-07-04T06:52:53.156" v="1652" actId="478"/>
          <ac:spMkLst>
            <pc:docMk/>
            <pc:sldMk cId="117339335" sldId="827"/>
            <ac:spMk id="4" creationId="{E049EC7A-205B-54DB-3550-AB95FDA75BD2}"/>
          </ac:spMkLst>
        </pc:spChg>
        <pc:spChg chg="del">
          <ac:chgData name="Yoel Kortick" userId="167978f5-7f40-4909-85d5-d4149554ad4e" providerId="ADAL" clId="{AC0AA298-EED5-4A7B-8E9A-B03F65E33ABB}" dt="2024-07-04T06:52:54.082" v="1653" actId="478"/>
          <ac:spMkLst>
            <pc:docMk/>
            <pc:sldMk cId="117339335" sldId="827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4T06:43:13.969" v="1497"/>
          <ac:spMkLst>
            <pc:docMk/>
            <pc:sldMk cId="117339335" sldId="82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0:05.592" v="7871" actId="6549"/>
          <ac:spMkLst>
            <pc:docMk/>
            <pc:sldMk cId="117339335" sldId="827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6:52:51.452" v="1651" actId="478"/>
          <ac:picMkLst>
            <pc:docMk/>
            <pc:sldMk cId="117339335" sldId="827"/>
            <ac:picMk id="5" creationId="{F1B6972F-D1A7-25F9-B0BC-96E1706BE3B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06:13.455" v="7761" actId="20577"/>
        <pc:sldMkLst>
          <pc:docMk/>
          <pc:sldMk cId="1070673299" sldId="828"/>
        </pc:sldMkLst>
        <pc:spChg chg="del">
          <ac:chgData name="Yoel Kortick" userId="167978f5-7f40-4909-85d5-d4149554ad4e" providerId="ADAL" clId="{AC0AA298-EED5-4A7B-8E9A-B03F65E33ABB}" dt="2024-07-04T07:44:01.605" v="2409" actId="478"/>
          <ac:spMkLst>
            <pc:docMk/>
            <pc:sldMk cId="1070673299" sldId="828"/>
            <ac:spMk id="6" creationId="{345FE09B-9F0B-329E-AF60-F4817BA579B9}"/>
          </ac:spMkLst>
        </pc:spChg>
        <pc:spChg chg="mod">
          <ac:chgData name="Yoel Kortick" userId="167978f5-7f40-4909-85d5-d4149554ad4e" providerId="ADAL" clId="{AC0AA298-EED5-4A7B-8E9A-B03F65E33ABB}" dt="2024-07-05T05:06:13.455" v="7761" actId="20577"/>
          <ac:spMkLst>
            <pc:docMk/>
            <pc:sldMk cId="1070673299" sldId="828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07:43:47.226" v="2358" actId="478"/>
          <ac:picMkLst>
            <pc:docMk/>
            <pc:sldMk cId="1070673299" sldId="828"/>
            <ac:picMk id="3" creationId="{2DC2D19F-2BD1-B729-3FD5-22BF73AF2CF0}"/>
          </ac:picMkLst>
        </pc:picChg>
        <pc:picChg chg="add mod ord">
          <ac:chgData name="Yoel Kortick" userId="167978f5-7f40-4909-85d5-d4149554ad4e" providerId="ADAL" clId="{AC0AA298-EED5-4A7B-8E9A-B03F65E33ABB}" dt="2024-07-04T07:44:11.743" v="2413" actId="208"/>
          <ac:picMkLst>
            <pc:docMk/>
            <pc:sldMk cId="1070673299" sldId="828"/>
            <ac:picMk id="5" creationId="{7262C563-38D6-4A97-8527-E4A386B0D89E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2:56.353" v="8030"/>
        <pc:sldMkLst>
          <pc:docMk/>
          <pc:sldMk cId="477865029" sldId="829"/>
        </pc:sldMkLst>
        <pc:spChg chg="add mod">
          <ac:chgData name="Yoel Kortick" userId="167978f5-7f40-4909-85d5-d4149554ad4e" providerId="ADAL" clId="{AC0AA298-EED5-4A7B-8E9A-B03F65E33ABB}" dt="2024-07-05T05:12:56.353" v="8030"/>
          <ac:spMkLst>
            <pc:docMk/>
            <pc:sldMk cId="477865029" sldId="829"/>
            <ac:spMk id="2" creationId="{C3D53610-8835-D4D5-F7D8-79334C1BEC11}"/>
          </ac:spMkLst>
        </pc:spChg>
        <pc:spChg chg="mod">
          <ac:chgData name="Yoel Kortick" userId="167978f5-7f40-4909-85d5-d4149554ad4e" providerId="ADAL" clId="{AC0AA298-EED5-4A7B-8E9A-B03F65E33ABB}" dt="2024-07-04T11:25:11.941" v="2450" actId="14100"/>
          <ac:spMkLst>
            <pc:docMk/>
            <pc:sldMk cId="477865029" sldId="829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25:24.705" v="2454" actId="14100"/>
          <ac:spMkLst>
            <pc:docMk/>
            <pc:sldMk cId="477865029" sldId="829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24:54.681" v="2441"/>
          <ac:spMkLst>
            <pc:docMk/>
            <pc:sldMk cId="477865029" sldId="82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1:25:14.953" v="2452" actId="1076"/>
          <ac:picMkLst>
            <pc:docMk/>
            <pc:sldMk cId="477865029" sldId="829"/>
            <ac:picMk id="3" creationId="{310E4399-D00B-F82A-46FC-4EC481A77F7F}"/>
          </ac:picMkLst>
        </pc:picChg>
        <pc:picChg chg="del">
          <ac:chgData name="Yoel Kortick" userId="167978f5-7f40-4909-85d5-d4149554ad4e" providerId="ADAL" clId="{AC0AA298-EED5-4A7B-8E9A-B03F65E33ABB}" dt="2024-07-04T11:24:34.374" v="2434" actId="478"/>
          <ac:picMkLst>
            <pc:docMk/>
            <pc:sldMk cId="477865029" sldId="829"/>
            <ac:picMk id="5" creationId="{C4AAAE9A-9FE4-C5FE-3C2A-A99A7ABE2BEA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00.874" v="8031"/>
        <pc:sldMkLst>
          <pc:docMk/>
          <pc:sldMk cId="4132431965" sldId="830"/>
        </pc:sldMkLst>
        <pc:spChg chg="add mod">
          <ac:chgData name="Yoel Kortick" userId="167978f5-7f40-4909-85d5-d4149554ad4e" providerId="ADAL" clId="{AC0AA298-EED5-4A7B-8E9A-B03F65E33ABB}" dt="2024-07-05T05:13:00.874" v="8031"/>
          <ac:spMkLst>
            <pc:docMk/>
            <pc:sldMk cId="4132431965" sldId="830"/>
            <ac:spMk id="2" creationId="{289E3104-E723-8F6D-B15D-6C19A0317654}"/>
          </ac:spMkLst>
        </pc:spChg>
        <pc:spChg chg="mod">
          <ac:chgData name="Yoel Kortick" userId="167978f5-7f40-4909-85d5-d4149554ad4e" providerId="ADAL" clId="{AC0AA298-EED5-4A7B-8E9A-B03F65E33ABB}" dt="2024-07-04T11:28:11.081" v="2524" actId="1036"/>
          <ac:spMkLst>
            <pc:docMk/>
            <pc:sldMk cId="4132431965" sldId="830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28:14.204" v="2525" actId="1076"/>
          <ac:spMkLst>
            <pc:docMk/>
            <pc:sldMk cId="4132431965" sldId="830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26:08.889" v="2469" actId="6549"/>
          <ac:spMkLst>
            <pc:docMk/>
            <pc:sldMk cId="4132431965" sldId="830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27:15.037" v="2470" actId="478"/>
          <ac:picMkLst>
            <pc:docMk/>
            <pc:sldMk cId="4132431965" sldId="830"/>
            <ac:picMk id="3" creationId="{310E4399-D00B-F82A-46FC-4EC481A77F7F}"/>
          </ac:picMkLst>
        </pc:picChg>
        <pc:picChg chg="add del">
          <ac:chgData name="Yoel Kortick" userId="167978f5-7f40-4909-85d5-d4149554ad4e" providerId="ADAL" clId="{AC0AA298-EED5-4A7B-8E9A-B03F65E33ABB}" dt="2024-07-04T11:27:17.640" v="2472" actId="22"/>
          <ac:picMkLst>
            <pc:docMk/>
            <pc:sldMk cId="4132431965" sldId="830"/>
            <ac:picMk id="5" creationId="{298A1EA5-0EA3-3EC0-C1C5-44D45ABA79BC}"/>
          </ac:picMkLst>
        </pc:picChg>
        <pc:picChg chg="add mod ord">
          <ac:chgData name="Yoel Kortick" userId="167978f5-7f40-4909-85d5-d4149554ad4e" providerId="ADAL" clId="{AC0AA298-EED5-4A7B-8E9A-B03F65E33ABB}" dt="2024-07-04T11:28:16.360" v="2526" actId="208"/>
          <ac:picMkLst>
            <pc:docMk/>
            <pc:sldMk cId="4132431965" sldId="830"/>
            <ac:picMk id="8" creationId="{8AA03ED1-7903-80AD-958C-8E20300BB28E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46.658" v="8034"/>
        <pc:sldMkLst>
          <pc:docMk/>
          <pc:sldMk cId="1635454567" sldId="831"/>
        </pc:sldMkLst>
        <pc:spChg chg="add mod">
          <ac:chgData name="Yoel Kortick" userId="167978f5-7f40-4909-85d5-d4149554ad4e" providerId="ADAL" clId="{AC0AA298-EED5-4A7B-8E9A-B03F65E33ABB}" dt="2024-07-05T05:13:04.867" v="8032"/>
          <ac:spMkLst>
            <pc:docMk/>
            <pc:sldMk cId="1635454567" sldId="831"/>
            <ac:spMk id="2" creationId="{ACF7CBB1-9207-EFD0-A041-13844181AA8B}"/>
          </ac:spMkLst>
        </pc:spChg>
        <pc:spChg chg="mod">
          <ac:chgData name="Yoel Kortick" userId="167978f5-7f40-4909-85d5-d4149554ad4e" providerId="ADAL" clId="{AC0AA298-EED5-4A7B-8E9A-B03F65E33ABB}" dt="2024-07-04T13:22:52.833" v="3912" actId="14100"/>
          <ac:spMkLst>
            <pc:docMk/>
            <pc:sldMk cId="1635454567" sldId="831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22:58.130" v="3914" actId="14100"/>
          <ac:spMkLst>
            <pc:docMk/>
            <pc:sldMk cId="1635454567" sldId="831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5T05:13:46.658" v="8034"/>
          <ac:spMkLst>
            <pc:docMk/>
            <pc:sldMk cId="1635454567" sldId="831"/>
            <ac:spMk id="11" creationId="{1ACE3884-5DD3-4F86-13C6-FF34F1D35C8C}"/>
          </ac:spMkLst>
        </pc:spChg>
        <pc:picChg chg="add del mod ord">
          <ac:chgData name="Yoel Kortick" userId="167978f5-7f40-4909-85d5-d4149554ad4e" providerId="ADAL" clId="{AC0AA298-EED5-4A7B-8E9A-B03F65E33ABB}" dt="2024-07-04T13:22:07.149" v="3903" actId="478"/>
          <ac:picMkLst>
            <pc:docMk/>
            <pc:sldMk cId="1635454567" sldId="831"/>
            <ac:picMk id="3" creationId="{6E1B7113-4134-F82F-4F62-1BC8B6424291}"/>
          </ac:picMkLst>
        </pc:picChg>
        <pc:picChg chg="add del mod">
          <ac:chgData name="Yoel Kortick" userId="167978f5-7f40-4909-85d5-d4149554ad4e" providerId="ADAL" clId="{AC0AA298-EED5-4A7B-8E9A-B03F65E33ABB}" dt="2024-07-04T13:22:35.796" v="3906" actId="478"/>
          <ac:picMkLst>
            <pc:docMk/>
            <pc:sldMk cId="1635454567" sldId="831"/>
            <ac:picMk id="7" creationId="{C5FEFE40-B955-A32A-6D80-83526B03A6BD}"/>
          </ac:picMkLst>
        </pc:picChg>
        <pc:picChg chg="del">
          <ac:chgData name="Yoel Kortick" userId="167978f5-7f40-4909-85d5-d4149554ad4e" providerId="ADAL" clId="{AC0AA298-EED5-4A7B-8E9A-B03F65E33ABB}" dt="2024-07-04T11:30:03.910" v="2537" actId="478"/>
          <ac:picMkLst>
            <pc:docMk/>
            <pc:sldMk cId="1635454567" sldId="831"/>
            <ac:picMk id="8" creationId="{8AA03ED1-7903-80AD-958C-8E20300BB28E}"/>
          </ac:picMkLst>
        </pc:picChg>
        <pc:picChg chg="add mod ord">
          <ac:chgData name="Yoel Kortick" userId="167978f5-7f40-4909-85d5-d4149554ad4e" providerId="ADAL" clId="{AC0AA298-EED5-4A7B-8E9A-B03F65E33ABB}" dt="2024-07-04T13:22:59.814" v="3915" actId="208"/>
          <ac:picMkLst>
            <pc:docMk/>
            <pc:sldMk cId="1635454567" sldId="831"/>
            <ac:picMk id="13" creationId="{D934E5FD-9B0B-DC9D-A2C4-FCFD61099E0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10.016" v="8033"/>
        <pc:sldMkLst>
          <pc:docMk/>
          <pc:sldMk cId="457129627" sldId="832"/>
        </pc:sldMkLst>
        <pc:spChg chg="add mod">
          <ac:chgData name="Yoel Kortick" userId="167978f5-7f40-4909-85d5-d4149554ad4e" providerId="ADAL" clId="{AC0AA298-EED5-4A7B-8E9A-B03F65E33ABB}" dt="2024-07-05T05:13:10.016" v="8033"/>
          <ac:spMkLst>
            <pc:docMk/>
            <pc:sldMk cId="457129627" sldId="832"/>
            <ac:spMk id="2" creationId="{3D2853EE-DB8B-D41B-866F-E95EF7B11E07}"/>
          </ac:spMkLst>
        </pc:spChg>
        <pc:spChg chg="mod">
          <ac:chgData name="Yoel Kortick" userId="167978f5-7f40-4909-85d5-d4149554ad4e" providerId="ADAL" clId="{AC0AA298-EED5-4A7B-8E9A-B03F65E33ABB}" dt="2024-07-04T11:32:30.859" v="2608" actId="14100"/>
          <ac:spMkLst>
            <pc:docMk/>
            <pc:sldMk cId="457129627" sldId="83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32:35.038" v="2609" actId="1076"/>
          <ac:spMkLst>
            <pc:docMk/>
            <pc:sldMk cId="457129627" sldId="832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31:24.594" v="2601" actId="20577"/>
          <ac:spMkLst>
            <pc:docMk/>
            <pc:sldMk cId="457129627" sldId="832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32:17.446" v="2602" actId="478"/>
          <ac:picMkLst>
            <pc:docMk/>
            <pc:sldMk cId="457129627" sldId="832"/>
            <ac:picMk id="3" creationId="{6E1B7113-4134-F82F-4F62-1BC8B6424291}"/>
          </ac:picMkLst>
        </pc:picChg>
        <pc:picChg chg="add mod ord">
          <ac:chgData name="Yoel Kortick" userId="167978f5-7f40-4909-85d5-d4149554ad4e" providerId="ADAL" clId="{AC0AA298-EED5-4A7B-8E9A-B03F65E33ABB}" dt="2024-07-04T11:32:37.375" v="2610" actId="208"/>
          <ac:picMkLst>
            <pc:docMk/>
            <pc:sldMk cId="457129627" sldId="832"/>
            <ac:picMk id="5" creationId="{FEA95739-546F-6E7C-C881-842F0468F879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3:54.855" v="8035"/>
        <pc:sldMkLst>
          <pc:docMk/>
          <pc:sldMk cId="392311003" sldId="833"/>
        </pc:sldMkLst>
        <pc:spChg chg="add mod">
          <ac:chgData name="Yoel Kortick" userId="167978f5-7f40-4909-85d5-d4149554ad4e" providerId="ADAL" clId="{AC0AA298-EED5-4A7B-8E9A-B03F65E33ABB}" dt="2024-07-05T05:13:54.855" v="8035"/>
          <ac:spMkLst>
            <pc:docMk/>
            <pc:sldMk cId="392311003" sldId="833"/>
            <ac:spMk id="2" creationId="{5B2CDB25-4B02-7D54-6A9C-76FF1D1931D1}"/>
          </ac:spMkLst>
        </pc:spChg>
        <pc:spChg chg="mod">
          <ac:chgData name="Yoel Kortick" userId="167978f5-7f40-4909-85d5-d4149554ad4e" providerId="ADAL" clId="{AC0AA298-EED5-4A7B-8E9A-B03F65E33ABB}" dt="2024-07-04T11:35:01.444" v="2642" actId="1035"/>
          <ac:spMkLst>
            <pc:docMk/>
            <pc:sldMk cId="392311003" sldId="833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35:04.891" v="2643" actId="1076"/>
          <ac:spMkLst>
            <pc:docMk/>
            <pc:sldMk cId="392311003" sldId="833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34:12.712" v="2631"/>
          <ac:spMkLst>
            <pc:docMk/>
            <pc:sldMk cId="392311003" sldId="83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1:35:06.662" v="2644" actId="208"/>
          <ac:picMkLst>
            <pc:docMk/>
            <pc:sldMk cId="392311003" sldId="833"/>
            <ac:picMk id="3" creationId="{869E2B59-1CAC-3522-FDA4-C37B408DD2B7}"/>
          </ac:picMkLst>
        </pc:picChg>
        <pc:picChg chg="del">
          <ac:chgData name="Yoel Kortick" userId="167978f5-7f40-4909-85d5-d4149554ad4e" providerId="ADAL" clId="{AC0AA298-EED5-4A7B-8E9A-B03F65E33ABB}" dt="2024-07-04T11:34:38.903" v="2632" actId="478"/>
          <ac:picMkLst>
            <pc:docMk/>
            <pc:sldMk cId="392311003" sldId="833"/>
            <ac:picMk id="5" creationId="{FEA95739-546F-6E7C-C881-842F0468F879}"/>
          </ac:picMkLst>
        </pc:picChg>
      </pc:sldChg>
      <pc:sldChg chg="addSp delSp modSp add mod ord">
        <pc:chgData name="Yoel Kortick" userId="167978f5-7f40-4909-85d5-d4149554ad4e" providerId="ADAL" clId="{AC0AA298-EED5-4A7B-8E9A-B03F65E33ABB}" dt="2024-07-05T05:14:14.162" v="8052"/>
        <pc:sldMkLst>
          <pc:docMk/>
          <pc:sldMk cId="2453417430" sldId="834"/>
        </pc:sldMkLst>
        <pc:spChg chg="mod">
          <ac:chgData name="Yoel Kortick" userId="167978f5-7f40-4909-85d5-d4149554ad4e" providerId="ADAL" clId="{AC0AA298-EED5-4A7B-8E9A-B03F65E33ABB}" dt="2024-07-05T03:12:42.360" v="5605" actId="14100"/>
          <ac:spMkLst>
            <pc:docMk/>
            <pc:sldMk cId="2453417430" sldId="834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5T03:12:46.686" v="5607" actId="14100"/>
          <ac:spMkLst>
            <pc:docMk/>
            <pc:sldMk cId="2453417430" sldId="834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5:14:14.162" v="8052"/>
          <ac:spMkLst>
            <pc:docMk/>
            <pc:sldMk cId="2453417430" sldId="834"/>
            <ac:spMk id="7" creationId="{E781E128-D29F-BAD2-256B-80AEEBF55762}"/>
          </ac:spMkLst>
        </pc:spChg>
        <pc:spChg chg="mod">
          <ac:chgData name="Yoel Kortick" userId="167978f5-7f40-4909-85d5-d4149554ad4e" providerId="ADAL" clId="{AC0AA298-EED5-4A7B-8E9A-B03F65E33ABB}" dt="2024-07-05T03:11:21.617" v="5597"/>
          <ac:spMkLst>
            <pc:docMk/>
            <pc:sldMk cId="2453417430" sldId="834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1:36:50.176" v="2650" actId="478"/>
          <ac:picMkLst>
            <pc:docMk/>
            <pc:sldMk cId="2453417430" sldId="834"/>
            <ac:picMk id="3" creationId="{869E2B59-1CAC-3522-FDA4-C37B408DD2B7}"/>
          </ac:picMkLst>
        </pc:picChg>
        <pc:picChg chg="add mod ord">
          <ac:chgData name="Yoel Kortick" userId="167978f5-7f40-4909-85d5-d4149554ad4e" providerId="ADAL" clId="{AC0AA298-EED5-4A7B-8E9A-B03F65E33ABB}" dt="2024-07-05T03:12:48.628" v="5608" actId="208"/>
          <ac:picMkLst>
            <pc:docMk/>
            <pc:sldMk cId="2453417430" sldId="834"/>
            <ac:picMk id="3" creationId="{8DF7AC40-DF7F-C1BC-30A4-1B370438CE7A}"/>
          </ac:picMkLst>
        </pc:picChg>
        <pc:picChg chg="add del mod ord">
          <ac:chgData name="Yoel Kortick" userId="167978f5-7f40-4909-85d5-d4149554ad4e" providerId="ADAL" clId="{AC0AA298-EED5-4A7B-8E9A-B03F65E33ABB}" dt="2024-07-05T03:12:25.668" v="5598" actId="478"/>
          <ac:picMkLst>
            <pc:docMk/>
            <pc:sldMk cId="2453417430" sldId="834"/>
            <ac:picMk id="5" creationId="{19F689EA-6F6A-1437-DD14-255B8000A884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4:06.696" v="8050" actId="1035"/>
        <pc:sldMkLst>
          <pc:docMk/>
          <pc:sldMk cId="4011336745" sldId="835"/>
        </pc:sldMkLst>
        <pc:spChg chg="add mod">
          <ac:chgData name="Yoel Kortick" userId="167978f5-7f40-4909-85d5-d4149554ad4e" providerId="ADAL" clId="{AC0AA298-EED5-4A7B-8E9A-B03F65E33ABB}" dt="2024-07-05T05:14:06.696" v="8050" actId="1035"/>
          <ac:spMkLst>
            <pc:docMk/>
            <pc:sldMk cId="4011336745" sldId="835"/>
            <ac:spMk id="2" creationId="{51D226AF-0475-7E58-21A1-E6ADB188BC4C}"/>
          </ac:spMkLst>
        </pc:spChg>
        <pc:spChg chg="mod">
          <ac:chgData name="Yoel Kortick" userId="167978f5-7f40-4909-85d5-d4149554ad4e" providerId="ADAL" clId="{AC0AA298-EED5-4A7B-8E9A-B03F65E33ABB}" dt="2024-07-04T13:52:56.338" v="4139" actId="14100"/>
          <ac:spMkLst>
            <pc:docMk/>
            <pc:sldMk cId="4011336745" sldId="835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53:02.450" v="4141" actId="14100"/>
          <ac:spMkLst>
            <pc:docMk/>
            <pc:sldMk cId="4011336745" sldId="835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38:11.339" v="2673" actId="6549"/>
          <ac:spMkLst>
            <pc:docMk/>
            <pc:sldMk cId="4011336745" sldId="835"/>
            <ac:spMk id="11" creationId="{1ACE3884-5DD3-4F86-13C6-FF34F1D35C8C}"/>
          </ac:spMkLst>
        </pc:spChg>
        <pc:picChg chg="add del">
          <ac:chgData name="Yoel Kortick" userId="167978f5-7f40-4909-85d5-d4149554ad4e" providerId="ADAL" clId="{AC0AA298-EED5-4A7B-8E9A-B03F65E33ABB}" dt="2024-07-04T11:39:10.664" v="2676" actId="478"/>
          <ac:picMkLst>
            <pc:docMk/>
            <pc:sldMk cId="4011336745" sldId="835"/>
            <ac:picMk id="3" creationId="{E313204F-5AD1-357F-12F3-7F3AB03E76DA}"/>
          </ac:picMkLst>
        </pc:picChg>
        <pc:picChg chg="del">
          <ac:chgData name="Yoel Kortick" userId="167978f5-7f40-4909-85d5-d4149554ad4e" providerId="ADAL" clId="{AC0AA298-EED5-4A7B-8E9A-B03F65E33ABB}" dt="2024-07-04T11:38:49.092" v="2674" actId="478"/>
          <ac:picMkLst>
            <pc:docMk/>
            <pc:sldMk cId="4011336745" sldId="835"/>
            <ac:picMk id="5" creationId="{19F689EA-6F6A-1437-DD14-255B8000A884}"/>
          </ac:picMkLst>
        </pc:picChg>
        <pc:picChg chg="add del mod ord">
          <ac:chgData name="Yoel Kortick" userId="167978f5-7f40-4909-85d5-d4149554ad4e" providerId="ADAL" clId="{AC0AA298-EED5-4A7B-8E9A-B03F65E33ABB}" dt="2024-07-04T13:49:59.219" v="4118" actId="478"/>
          <ac:picMkLst>
            <pc:docMk/>
            <pc:sldMk cId="4011336745" sldId="835"/>
            <ac:picMk id="8" creationId="{0EA19FCD-030B-9D95-CE8B-C67A19BD3BBC}"/>
          </ac:picMkLst>
        </pc:picChg>
        <pc:picChg chg="add del mod ord">
          <ac:chgData name="Yoel Kortick" userId="167978f5-7f40-4909-85d5-d4149554ad4e" providerId="ADAL" clId="{AC0AA298-EED5-4A7B-8E9A-B03F65E33ABB}" dt="2024-07-04T13:52:38.680" v="4128" actId="478"/>
          <ac:picMkLst>
            <pc:docMk/>
            <pc:sldMk cId="4011336745" sldId="835"/>
            <ac:picMk id="13" creationId="{46C7F625-CBF9-BD82-8911-FF55241F994E}"/>
          </ac:picMkLst>
        </pc:picChg>
        <pc:picChg chg="add mod ord">
          <ac:chgData name="Yoel Kortick" userId="167978f5-7f40-4909-85d5-d4149554ad4e" providerId="ADAL" clId="{AC0AA298-EED5-4A7B-8E9A-B03F65E33ABB}" dt="2024-07-04T13:52:51.302" v="4137" actId="167"/>
          <ac:picMkLst>
            <pc:docMk/>
            <pc:sldMk cId="4011336745" sldId="835"/>
            <ac:picMk id="15" creationId="{4175F5AA-0FB8-6D4E-757A-3F7B43CD724E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4:10.515" v="8051"/>
        <pc:sldMkLst>
          <pc:docMk/>
          <pc:sldMk cId="2659112245" sldId="836"/>
        </pc:sldMkLst>
        <pc:spChg chg="add mod">
          <ac:chgData name="Yoel Kortick" userId="167978f5-7f40-4909-85d5-d4149554ad4e" providerId="ADAL" clId="{AC0AA298-EED5-4A7B-8E9A-B03F65E33ABB}" dt="2024-07-05T05:14:10.515" v="8051"/>
          <ac:spMkLst>
            <pc:docMk/>
            <pc:sldMk cId="2659112245" sldId="836"/>
            <ac:spMk id="2" creationId="{70D08F5C-6318-CDDF-39A8-6D93017B722D}"/>
          </ac:spMkLst>
        </pc:spChg>
        <pc:spChg chg="mod">
          <ac:chgData name="Yoel Kortick" userId="167978f5-7f40-4909-85d5-d4149554ad4e" providerId="ADAL" clId="{AC0AA298-EED5-4A7B-8E9A-B03F65E33ABB}" dt="2024-07-04T11:43:44.611" v="2714" actId="14100"/>
          <ac:spMkLst>
            <pc:docMk/>
            <pc:sldMk cId="2659112245" sldId="836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1:43:49.382" v="2716" actId="14100"/>
          <ac:spMkLst>
            <pc:docMk/>
            <pc:sldMk cId="2659112245" sldId="836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4T11:42:29.838" v="2703" actId="6549"/>
          <ac:spMkLst>
            <pc:docMk/>
            <pc:sldMk cId="2659112245" sldId="836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1:43:32.095" v="2712" actId="1076"/>
          <ac:picMkLst>
            <pc:docMk/>
            <pc:sldMk cId="2659112245" sldId="836"/>
            <ac:picMk id="3" creationId="{FB439D01-F451-1B0E-B672-72F5C3DF01BD}"/>
          </ac:picMkLst>
        </pc:picChg>
        <pc:picChg chg="del">
          <ac:chgData name="Yoel Kortick" userId="167978f5-7f40-4909-85d5-d4149554ad4e" providerId="ADAL" clId="{AC0AA298-EED5-4A7B-8E9A-B03F65E33ABB}" dt="2024-07-04T11:43:11.328" v="2704" actId="478"/>
          <ac:picMkLst>
            <pc:docMk/>
            <pc:sldMk cId="2659112245" sldId="836"/>
            <ac:picMk id="8" creationId="{0EA19FCD-030B-9D95-CE8B-C67A19BD3BBC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8:02.530" v="8166"/>
        <pc:sldMkLst>
          <pc:docMk/>
          <pc:sldMk cId="1503339577" sldId="837"/>
        </pc:sldMkLst>
        <pc:spChg chg="add mod">
          <ac:chgData name="Yoel Kortick" userId="167978f5-7f40-4909-85d5-d4149554ad4e" providerId="ADAL" clId="{AC0AA298-EED5-4A7B-8E9A-B03F65E33ABB}" dt="2024-07-04T12:10:42.365" v="3504" actId="1035"/>
          <ac:spMkLst>
            <pc:docMk/>
            <pc:sldMk cId="1503339577" sldId="837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0:49.602" v="4811"/>
          <ac:spMkLst>
            <pc:docMk/>
            <pc:sldMk cId="1503339577" sldId="837"/>
            <ac:spMk id="3" creationId="{68FD85E8-6FBA-3F0C-1671-C463AF9F7153}"/>
          </ac:spMkLst>
        </pc:spChg>
        <pc:spChg chg="add del mod">
          <ac:chgData name="Yoel Kortick" userId="167978f5-7f40-4909-85d5-d4149554ad4e" providerId="ADAL" clId="{AC0AA298-EED5-4A7B-8E9A-B03F65E33ABB}" dt="2024-07-05T02:41:00.521" v="4815" actId="22"/>
          <ac:spMkLst>
            <pc:docMk/>
            <pc:sldMk cId="1503339577" sldId="837"/>
            <ac:spMk id="5" creationId="{E2FB3361-2B88-3AAB-6E0B-B6729266401E}"/>
          </ac:spMkLst>
        </pc:spChg>
        <pc:spChg chg="add mod">
          <ac:chgData name="Yoel Kortick" userId="167978f5-7f40-4909-85d5-d4149554ad4e" providerId="ADAL" clId="{AC0AA298-EED5-4A7B-8E9A-B03F65E33ABB}" dt="2024-07-05T02:42:54.982" v="4901" actId="33524"/>
          <ac:spMkLst>
            <pc:docMk/>
            <pc:sldMk cId="1503339577" sldId="837"/>
            <ac:spMk id="6" creationId="{8BE9E197-941A-F2BA-E8C3-3B0182859E15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503339577" sldId="83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8:02.530" v="8166"/>
          <ac:spMkLst>
            <pc:docMk/>
            <pc:sldMk cId="1503339577" sldId="837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518520544" sldId="838"/>
        </pc:sldMkLst>
        <pc:spChg chg="mod">
          <ac:chgData name="Yoel Kortick" userId="167978f5-7f40-4909-85d5-d4149554ad4e" providerId="ADAL" clId="{AC0AA298-EED5-4A7B-8E9A-B03F65E33ABB}" dt="2024-07-04T12:05:49.271" v="3310" actId="14100"/>
          <ac:spMkLst>
            <pc:docMk/>
            <pc:sldMk cId="3518520544" sldId="838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4T12:06:31.160" v="3313" actId="478"/>
          <ac:spMkLst>
            <pc:docMk/>
            <pc:sldMk cId="3518520544" sldId="838"/>
            <ac:spMk id="6" creationId="{D877B6DB-8FC1-711E-5470-45127EFAC6BA}"/>
          </ac:spMkLst>
        </pc:spChg>
        <pc:spChg chg="add mod">
          <ac:chgData name="Yoel Kortick" userId="167978f5-7f40-4909-85d5-d4149554ad4e" providerId="ADAL" clId="{AC0AA298-EED5-4A7B-8E9A-B03F65E33ABB}" dt="2024-07-04T12:05:53.746" v="3312" actId="14100"/>
          <ac:spMkLst>
            <pc:docMk/>
            <pc:sldMk cId="3518520544" sldId="838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2:10:59.007" v="3507"/>
          <ac:spMkLst>
            <pc:docMk/>
            <pc:sldMk cId="3518520544" sldId="838"/>
            <ac:spMk id="8" creationId="{46CD0D5E-B084-F05D-4522-D1704426F5F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518520544" sldId="838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07:20.383" v="3347" actId="313"/>
          <ac:spMkLst>
            <pc:docMk/>
            <pc:sldMk cId="3518520544" sldId="83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07:23.103" v="3348" actId="208"/>
          <ac:picMkLst>
            <pc:docMk/>
            <pc:sldMk cId="3518520544" sldId="838"/>
            <ac:picMk id="3" creationId="{E212182D-EB1E-6049-E3F9-0E9B85160AE2}"/>
          </ac:picMkLst>
        </pc:picChg>
        <pc:picChg chg="del">
          <ac:chgData name="Yoel Kortick" userId="167978f5-7f40-4909-85d5-d4149554ad4e" providerId="ADAL" clId="{AC0AA298-EED5-4A7B-8E9A-B03F65E33ABB}" dt="2024-07-04T12:05:35.546" v="3292" actId="478"/>
          <ac:picMkLst>
            <pc:docMk/>
            <pc:sldMk cId="3518520544" sldId="838"/>
            <ac:picMk id="5" creationId="{E4E22A31-FAF3-CB7D-9D63-8002EF1C289B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57978716" sldId="839"/>
        </pc:sldMkLst>
        <pc:spChg chg="mod">
          <ac:chgData name="Yoel Kortick" userId="167978f5-7f40-4909-85d5-d4149554ad4e" providerId="ADAL" clId="{AC0AA298-EED5-4A7B-8E9A-B03F65E33ABB}" dt="2024-07-04T12:08:22.506" v="3411" actId="1076"/>
          <ac:spMkLst>
            <pc:docMk/>
            <pc:sldMk cId="357978716" sldId="839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2:11:02.594" v="3508"/>
          <ac:spMkLst>
            <pc:docMk/>
            <pc:sldMk cId="357978716" sldId="839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2:08:24.878" v="3412" actId="1076"/>
          <ac:spMkLst>
            <pc:docMk/>
            <pc:sldMk cId="357978716" sldId="839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57978716" sldId="839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6:39.739" v="4216" actId="21"/>
          <ac:spMkLst>
            <pc:docMk/>
            <pc:sldMk cId="357978716" sldId="839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2:08:10.949" v="3383" actId="478"/>
          <ac:picMkLst>
            <pc:docMk/>
            <pc:sldMk cId="357978716" sldId="839"/>
            <ac:picMk id="3" creationId="{E212182D-EB1E-6049-E3F9-0E9B85160AE2}"/>
          </ac:picMkLst>
        </pc:picChg>
        <pc:picChg chg="add mod ord">
          <ac:chgData name="Yoel Kortick" userId="167978f5-7f40-4909-85d5-d4149554ad4e" providerId="ADAL" clId="{AC0AA298-EED5-4A7B-8E9A-B03F65E33ABB}" dt="2024-07-04T12:08:27.281" v="3413" actId="208"/>
          <ac:picMkLst>
            <pc:docMk/>
            <pc:sldMk cId="357978716" sldId="839"/>
            <ac:picMk id="5" creationId="{B00295B9-61E6-A584-1A7E-89EF91B72A48}"/>
          </ac:picMkLst>
        </pc:pic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320566146" sldId="840"/>
        </pc:sldMkLst>
        <pc:spChg chg="mod">
          <ac:chgData name="Yoel Kortick" userId="167978f5-7f40-4909-85d5-d4149554ad4e" providerId="ADAL" clId="{AC0AA298-EED5-4A7B-8E9A-B03F65E33ABB}" dt="2024-07-04T14:06:57.909" v="4227" actId="1036"/>
          <ac:spMkLst>
            <pc:docMk/>
            <pc:sldMk cId="320566146" sldId="840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31:31.930" v="3656" actId="20577"/>
          <ac:spMkLst>
            <pc:docMk/>
            <pc:sldMk cId="320566146" sldId="840"/>
            <ac:spMk id="6" creationId="{23D72501-1C8D-D366-F34A-72E8676FA2BB}"/>
          </ac:spMkLst>
        </pc:spChg>
        <pc:spChg chg="mod">
          <ac:chgData name="Yoel Kortick" userId="167978f5-7f40-4909-85d5-d4149554ad4e" providerId="ADAL" clId="{AC0AA298-EED5-4A7B-8E9A-B03F65E33ABB}" dt="2024-07-04T14:06:57.909" v="4227" actId="1036"/>
          <ac:spMkLst>
            <pc:docMk/>
            <pc:sldMk cId="320566146" sldId="840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5T02:44:59.223" v="4974" actId="14100"/>
          <ac:spMkLst>
            <pc:docMk/>
            <pc:sldMk cId="320566146" sldId="840"/>
            <ac:spMk id="8" creationId="{34006F18-8F09-091F-FCA7-5F9C04486EEA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0566146" sldId="840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6:51.765" v="4224" actId="20577"/>
          <ac:spMkLst>
            <pc:docMk/>
            <pc:sldMk cId="320566146" sldId="840"/>
            <ac:spMk id="11" creationId="{1ACE3884-5DD3-4F86-13C6-FF34F1D35C8C}"/>
          </ac:spMkLst>
        </pc:spChg>
        <pc:picChg chg="mod">
          <ac:chgData name="Yoel Kortick" userId="167978f5-7f40-4909-85d5-d4149554ad4e" providerId="ADAL" clId="{AC0AA298-EED5-4A7B-8E9A-B03F65E33ABB}" dt="2024-07-05T02:43:41.848" v="4920" actId="208"/>
          <ac:picMkLst>
            <pc:docMk/>
            <pc:sldMk cId="320566146" sldId="840"/>
            <ac:picMk id="3" creationId="{6B083BBC-6BCA-2A52-F4D9-16F38DB16D07}"/>
          </ac:picMkLst>
        </pc:picChg>
        <pc:cxnChg chg="add">
          <ac:chgData name="Yoel Kortick" userId="167978f5-7f40-4909-85d5-d4149554ad4e" providerId="ADAL" clId="{AC0AA298-EED5-4A7B-8E9A-B03F65E33ABB}" dt="2024-07-05T02:43:08.758" v="4902" actId="11529"/>
          <ac:cxnSpMkLst>
            <pc:docMk/>
            <pc:sldMk cId="320566146" sldId="840"/>
            <ac:cxnSpMk id="5" creationId="{D428A01C-5CA5-D52B-0E81-9AFE0FBAACBD}"/>
          </ac:cxnSpMkLst>
        </pc:cxnChg>
      </pc:sldChg>
      <pc:sldChg chg="addSp delSp modSp add del mod">
        <pc:chgData name="Yoel Kortick" userId="167978f5-7f40-4909-85d5-d4149554ad4e" providerId="ADAL" clId="{AC0AA298-EED5-4A7B-8E9A-B03F65E33ABB}" dt="2024-07-04T12:19:08.384" v="3612" actId="2696"/>
        <pc:sldMkLst>
          <pc:docMk/>
          <pc:sldMk cId="2289348370" sldId="840"/>
        </pc:sldMkLst>
        <pc:spChg chg="mod">
          <ac:chgData name="Yoel Kortick" userId="167978f5-7f40-4909-85d5-d4149554ad4e" providerId="ADAL" clId="{AC0AA298-EED5-4A7B-8E9A-B03F65E33ABB}" dt="2024-07-04T12:09:53.171" v="3484" actId="14100"/>
          <ac:spMkLst>
            <pc:docMk/>
            <pc:sldMk cId="2289348370" sldId="840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4T12:13:02.016" v="3539" actId="20577"/>
          <ac:spMkLst>
            <pc:docMk/>
            <pc:sldMk cId="2289348370" sldId="840"/>
            <ac:spMk id="6" creationId="{23D72501-1C8D-D366-F34A-72E8676FA2BB}"/>
          </ac:spMkLst>
        </pc:spChg>
        <pc:spChg chg="mod">
          <ac:chgData name="Yoel Kortick" userId="167978f5-7f40-4909-85d5-d4149554ad4e" providerId="ADAL" clId="{AC0AA298-EED5-4A7B-8E9A-B03F65E33ABB}" dt="2024-07-04T12:10:02.241" v="3486" actId="14100"/>
          <ac:spMkLst>
            <pc:docMk/>
            <pc:sldMk cId="2289348370" sldId="840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2:09:44.996" v="3483" actId="20577"/>
          <ac:spMkLst>
            <pc:docMk/>
            <pc:sldMk cId="2289348370" sldId="840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09:36.847" v="3477" actId="167"/>
          <ac:picMkLst>
            <pc:docMk/>
            <pc:sldMk cId="2289348370" sldId="840"/>
            <ac:picMk id="3" creationId="{6B083BBC-6BCA-2A52-F4D9-16F38DB16D07}"/>
          </ac:picMkLst>
        </pc:picChg>
        <pc:picChg chg="del">
          <ac:chgData name="Yoel Kortick" userId="167978f5-7f40-4909-85d5-d4149554ad4e" providerId="ADAL" clId="{AC0AA298-EED5-4A7B-8E9A-B03F65E33ABB}" dt="2024-07-04T12:09:26.511" v="3458" actId="478"/>
          <ac:picMkLst>
            <pc:docMk/>
            <pc:sldMk cId="2289348370" sldId="840"/>
            <ac:picMk id="5" creationId="{B00295B9-61E6-A584-1A7E-89EF91B72A48}"/>
          </ac:picMkLst>
        </pc:pic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3478671746" sldId="841"/>
        </pc:sldMkLst>
        <pc:spChg chg="mod">
          <ac:chgData name="Yoel Kortick" userId="167978f5-7f40-4909-85d5-d4149554ad4e" providerId="ADAL" clId="{AC0AA298-EED5-4A7B-8E9A-B03F65E33ABB}" dt="2024-07-04T12:11:48.977" v="3532" actId="20577"/>
          <ac:spMkLst>
            <pc:docMk/>
            <pc:sldMk cId="3478671746" sldId="841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4:38.208" v="4971" actId="14100"/>
          <ac:spMkLst>
            <pc:docMk/>
            <pc:sldMk cId="3478671746" sldId="841"/>
            <ac:spMk id="3" creationId="{A55FE299-2DDA-B744-3AC0-CD5F5A9F4BB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478671746" sldId="841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478671746" sldId="84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1431896330" sldId="842"/>
        </pc:sldMkLst>
        <pc:spChg chg="mod">
          <ac:chgData name="Yoel Kortick" userId="167978f5-7f40-4909-85d5-d4149554ad4e" providerId="ADAL" clId="{AC0AA298-EED5-4A7B-8E9A-B03F65E33ABB}" dt="2024-07-04T12:16:21.776" v="3552" actId="14100"/>
          <ac:spMkLst>
            <pc:docMk/>
            <pc:sldMk cId="1431896330" sldId="84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16:16.661" v="3550" actId="1076"/>
          <ac:spMkLst>
            <pc:docMk/>
            <pc:sldMk cId="1431896330" sldId="842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2:16:28.296" v="3554" actId="14100"/>
          <ac:spMkLst>
            <pc:docMk/>
            <pc:sldMk cId="1431896330" sldId="842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2:11:52.594" v="3533" actId="20577"/>
          <ac:spMkLst>
            <pc:docMk/>
            <pc:sldMk cId="1431896330" sldId="842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431896330" sldId="842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53:21.702" v="3828" actId="6549"/>
          <ac:spMkLst>
            <pc:docMk/>
            <pc:sldMk cId="1431896330" sldId="84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16:31.425" v="3555" actId="208"/>
          <ac:picMkLst>
            <pc:docMk/>
            <pc:sldMk cId="1431896330" sldId="842"/>
            <ac:picMk id="3" creationId="{C2E521A2-690C-2B5D-40A6-E09F884DFC81}"/>
          </ac:picMkLst>
        </pc:picChg>
        <pc:picChg chg="del">
          <ac:chgData name="Yoel Kortick" userId="167978f5-7f40-4909-85d5-d4149554ad4e" providerId="ADAL" clId="{AC0AA298-EED5-4A7B-8E9A-B03F65E33ABB}" dt="2024-07-04T12:16:04.129" v="3546" actId="478"/>
          <ac:picMkLst>
            <pc:docMk/>
            <pc:sldMk cId="1431896330" sldId="842"/>
            <ac:picMk id="5" creationId="{E4E22A31-FAF3-CB7D-9D63-8002EF1C289B}"/>
          </ac:picMkLst>
        </pc:picChg>
      </pc:sldChg>
      <pc:sldChg chg="modSp add del mod">
        <pc:chgData name="Yoel Kortick" userId="167978f5-7f40-4909-85d5-d4149554ad4e" providerId="ADAL" clId="{AC0AA298-EED5-4A7B-8E9A-B03F65E33ABB}" dt="2024-07-04T12:16:34.313" v="3556" actId="47"/>
        <pc:sldMkLst>
          <pc:docMk/>
          <pc:sldMk cId="1285857398" sldId="843"/>
        </pc:sldMkLst>
        <pc:spChg chg="mod">
          <ac:chgData name="Yoel Kortick" userId="167978f5-7f40-4909-85d5-d4149554ad4e" providerId="ADAL" clId="{AC0AA298-EED5-4A7B-8E9A-B03F65E33ABB}" dt="2024-07-04T12:11:56.213" v="3534" actId="20577"/>
          <ac:spMkLst>
            <pc:docMk/>
            <pc:sldMk cId="1285857398" sldId="843"/>
            <ac:spMk id="8" creationId="{46CD0D5E-B084-F05D-4522-D1704426F5F1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726856167" sldId="844"/>
        </pc:sldMkLst>
        <pc:spChg chg="mod">
          <ac:chgData name="Yoel Kortick" userId="167978f5-7f40-4909-85d5-d4149554ad4e" providerId="ADAL" clId="{AC0AA298-EED5-4A7B-8E9A-B03F65E33ABB}" dt="2024-07-04T12:18:30.408" v="3609" actId="14100"/>
          <ac:spMkLst>
            <pc:docMk/>
            <pc:sldMk cId="726856167" sldId="844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12:00.316" v="3535" actId="20577"/>
          <ac:spMkLst>
            <pc:docMk/>
            <pc:sldMk cId="726856167" sldId="844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2:18:36.586" v="3611" actId="14100"/>
          <ac:spMkLst>
            <pc:docMk/>
            <pc:sldMk cId="726856167" sldId="844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2:46:08.060" v="3797" actId="20577"/>
          <ac:spMkLst>
            <pc:docMk/>
            <pc:sldMk cId="726856167" sldId="844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26856167" sldId="84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17:10.511" v="3601" actId="20577"/>
          <ac:spMkLst>
            <pc:docMk/>
            <pc:sldMk cId="726856167" sldId="844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2:18:24.552" v="3607" actId="167"/>
          <ac:picMkLst>
            <pc:docMk/>
            <pc:sldMk cId="726856167" sldId="844"/>
            <ac:picMk id="3" creationId="{3A00BC01-8FDC-BC4A-D760-EE2129921A08}"/>
          </ac:picMkLst>
        </pc:picChg>
        <pc:picChg chg="del">
          <ac:chgData name="Yoel Kortick" userId="167978f5-7f40-4909-85d5-d4149554ad4e" providerId="ADAL" clId="{AC0AA298-EED5-4A7B-8E9A-B03F65E33ABB}" dt="2024-07-04T12:17:13.264" v="3602" actId="478"/>
          <ac:picMkLst>
            <pc:docMk/>
            <pc:sldMk cId="726856167" sldId="844"/>
            <ac:picMk id="5" creationId="{B00295B9-61E6-A584-1A7E-89EF91B72A48}"/>
          </ac:picMkLst>
        </pc:picChg>
        <pc:cxnChg chg="add mod">
          <ac:chgData name="Yoel Kortick" userId="167978f5-7f40-4909-85d5-d4149554ad4e" providerId="ADAL" clId="{AC0AA298-EED5-4A7B-8E9A-B03F65E33ABB}" dt="2024-07-04T12:46:05.254" v="3796" actId="1036"/>
          <ac:cxnSpMkLst>
            <pc:docMk/>
            <pc:sldMk cId="726856167" sldId="844"/>
            <ac:cxnSpMk id="12" creationId="{D469FE58-12A5-522B-BCD9-1BBCCAF03DB7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263356109" sldId="845"/>
        </pc:sldMkLst>
        <pc:spChg chg="mod">
          <ac:chgData name="Yoel Kortick" userId="167978f5-7f40-4909-85d5-d4149554ad4e" providerId="ADAL" clId="{AC0AA298-EED5-4A7B-8E9A-B03F65E33ABB}" dt="2024-07-04T12:31:46.553" v="3658" actId="20577"/>
          <ac:spMkLst>
            <pc:docMk/>
            <pc:sldMk cId="263356109" sldId="845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5:23.816" v="4978" actId="20577"/>
          <ac:spMkLst>
            <pc:docMk/>
            <pc:sldMk cId="263356109" sldId="845"/>
            <ac:spMk id="3" creationId="{1C9AB11E-4E9B-015A-47C9-3AB575D6B55B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63356109" sldId="84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63356109" sldId="84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0:44.585" v="7193"/>
        <pc:sldMkLst>
          <pc:docMk/>
          <pc:sldMk cId="3244784205" sldId="846"/>
        </pc:sldMkLst>
        <pc:spChg chg="mod">
          <ac:chgData name="Yoel Kortick" userId="167978f5-7f40-4909-85d5-d4149554ad4e" providerId="ADAL" clId="{AC0AA298-EED5-4A7B-8E9A-B03F65E33ABB}" dt="2024-07-04T12:31:50.564" v="3659" actId="20577"/>
          <ac:spMkLst>
            <pc:docMk/>
            <pc:sldMk cId="3244784205" sldId="846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44784205" sldId="84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2:45:40.921" v="4981" actId="6549"/>
          <ac:spMkLst>
            <pc:docMk/>
            <pc:sldMk cId="3244784205" sldId="846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318226618" sldId="847"/>
        </pc:sldMkLst>
        <pc:spChg chg="mod">
          <ac:chgData name="Yoel Kortick" userId="167978f5-7f40-4909-85d5-d4149554ad4e" providerId="ADAL" clId="{AC0AA298-EED5-4A7B-8E9A-B03F65E33ABB}" dt="2024-07-04T12:44:43.034" v="3681" actId="14100"/>
          <ac:spMkLst>
            <pc:docMk/>
            <pc:sldMk cId="3318226618" sldId="847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2:31:54.575" v="3660" actId="20577"/>
          <ac:spMkLst>
            <pc:docMk/>
            <pc:sldMk cId="3318226618" sldId="847"/>
            <ac:spMk id="6" creationId="{49DDD0D6-E641-971B-8890-BFCA11371A99}"/>
          </ac:spMkLst>
        </pc:spChg>
        <pc:spChg chg="del">
          <ac:chgData name="Yoel Kortick" userId="167978f5-7f40-4909-85d5-d4149554ad4e" providerId="ADAL" clId="{AC0AA298-EED5-4A7B-8E9A-B03F65E33ABB}" dt="2024-07-04T12:45:23.078" v="3722" actId="478"/>
          <ac:spMkLst>
            <pc:docMk/>
            <pc:sldMk cId="3318226618" sldId="847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2:45:20.807" v="3721" actId="1076"/>
          <ac:spMkLst>
            <pc:docMk/>
            <pc:sldMk cId="3318226618" sldId="847"/>
            <ac:spMk id="8" creationId="{68E3C3A3-18DF-2EAE-1FAF-8102E0F40F2F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318226618" sldId="84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44:25.260" v="3674" actId="20577"/>
          <ac:spMkLst>
            <pc:docMk/>
            <pc:sldMk cId="3318226618" sldId="847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4T12:45:45.601" v="3753" actId="14100"/>
          <ac:spMkLst>
            <pc:docMk/>
            <pc:sldMk cId="3318226618" sldId="847"/>
            <ac:spMk id="12" creationId="{992C3778-CC7C-107D-D731-491738841E8D}"/>
          </ac:spMkLst>
        </pc:spChg>
        <pc:picChg chg="del">
          <ac:chgData name="Yoel Kortick" userId="167978f5-7f40-4909-85d5-d4149554ad4e" providerId="ADAL" clId="{AC0AA298-EED5-4A7B-8E9A-B03F65E33ABB}" dt="2024-07-04T12:44:29.588" v="3675" actId="478"/>
          <ac:picMkLst>
            <pc:docMk/>
            <pc:sldMk cId="3318226618" sldId="847"/>
            <ac:picMk id="3" creationId="{3A00BC01-8FDC-BC4A-D760-EE2129921A08}"/>
          </ac:picMkLst>
        </pc:picChg>
        <pc:picChg chg="add mod ord">
          <ac:chgData name="Yoel Kortick" userId="167978f5-7f40-4909-85d5-d4149554ad4e" providerId="ADAL" clId="{AC0AA298-EED5-4A7B-8E9A-B03F65E33ABB}" dt="2024-07-04T12:45:18.521" v="3720" actId="1076"/>
          <ac:picMkLst>
            <pc:docMk/>
            <pc:sldMk cId="3318226618" sldId="847"/>
            <ac:picMk id="5" creationId="{76B3711C-9337-5204-D92F-934DE42DB9A0}"/>
          </ac:picMkLst>
        </pc:picChg>
        <pc:cxnChg chg="add">
          <ac:chgData name="Yoel Kortick" userId="167978f5-7f40-4909-85d5-d4149554ad4e" providerId="ADAL" clId="{AC0AA298-EED5-4A7B-8E9A-B03F65E33ABB}" dt="2024-07-04T12:45:29.245" v="3723" actId="11529"/>
          <ac:cxnSpMkLst>
            <pc:docMk/>
            <pc:sldMk cId="3318226618" sldId="847"/>
            <ac:cxnSpMk id="14" creationId="{7FE0E71F-9138-E967-668B-7118FA1A5DB2}"/>
          </ac:cxnSpMkLst>
        </pc:cxnChg>
        <pc:cxnChg chg="add mod">
          <ac:chgData name="Yoel Kortick" userId="167978f5-7f40-4909-85d5-d4149554ad4e" providerId="ADAL" clId="{AC0AA298-EED5-4A7B-8E9A-B03F65E33ABB}" dt="2024-07-04T12:45:49.578" v="3755" actId="14100"/>
          <ac:cxnSpMkLst>
            <pc:docMk/>
            <pc:sldMk cId="3318226618" sldId="847"/>
            <ac:cxnSpMk id="15" creationId="{BD3A31B0-D0E7-8FE3-6980-864A16ECDF94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5:13:46.658" v="8034"/>
        <pc:sldMkLst>
          <pc:docMk/>
          <pc:sldMk cId="1587188745" sldId="848"/>
        </pc:sldMkLst>
        <pc:spChg chg="mod">
          <ac:chgData name="Yoel Kortick" userId="167978f5-7f40-4909-85d5-d4149554ad4e" providerId="ADAL" clId="{AC0AA298-EED5-4A7B-8E9A-B03F65E33ABB}" dt="2024-07-04T12:50:04.148" v="3803" actId="20577"/>
          <ac:spMkLst>
            <pc:docMk/>
            <pc:sldMk cId="1587188745" sldId="848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5:59.870" v="4982"/>
          <ac:spMkLst>
            <pc:docMk/>
            <pc:sldMk cId="1587188745" sldId="848"/>
            <ac:spMk id="3" creationId="{03CAF621-FAD3-321F-CCB3-A38DB14A6A3C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587188745" sldId="848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13:46.658" v="8034"/>
          <ac:spMkLst>
            <pc:docMk/>
            <pc:sldMk cId="1587188745" sldId="848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287077075" sldId="849"/>
        </pc:sldMkLst>
        <pc:spChg chg="mod">
          <ac:chgData name="Yoel Kortick" userId="167978f5-7f40-4909-85d5-d4149554ad4e" providerId="ADAL" clId="{AC0AA298-EED5-4A7B-8E9A-B03F65E33ABB}" dt="2024-07-04T13:24:12.166" v="3923" actId="1076"/>
          <ac:spMkLst>
            <pc:docMk/>
            <pc:sldMk cId="2287077075" sldId="849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5T02:47:09.640" v="4987" actId="1076"/>
          <ac:spMkLst>
            <pc:docMk/>
            <pc:sldMk cId="2287077075" sldId="849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24:16.334" v="3925" actId="14100"/>
          <ac:spMkLst>
            <pc:docMk/>
            <pc:sldMk cId="2287077075" sldId="849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2:50:08.325" v="3804" actId="20577"/>
          <ac:spMkLst>
            <pc:docMk/>
            <pc:sldMk cId="2287077075" sldId="849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287077075" sldId="849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2:53:44.499" v="3831" actId="6549"/>
          <ac:spMkLst>
            <pc:docMk/>
            <pc:sldMk cId="2287077075" sldId="849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2:54:12.791" v="3832" actId="478"/>
          <ac:picMkLst>
            <pc:docMk/>
            <pc:sldMk cId="2287077075" sldId="849"/>
            <ac:picMk id="3" creationId="{C2E521A2-690C-2B5D-40A6-E09F884DFC81}"/>
          </ac:picMkLst>
        </pc:picChg>
        <pc:picChg chg="add mod ord">
          <ac:chgData name="Yoel Kortick" userId="167978f5-7f40-4909-85d5-d4149554ad4e" providerId="ADAL" clId="{AC0AA298-EED5-4A7B-8E9A-B03F65E33ABB}" dt="2024-07-05T02:47:16.357" v="4988" actId="208"/>
          <ac:picMkLst>
            <pc:docMk/>
            <pc:sldMk cId="2287077075" sldId="849"/>
            <ac:picMk id="3" creationId="{D9F95977-2238-D8AD-425F-EF01FE8B6D87}"/>
          </ac:picMkLst>
        </pc:picChg>
        <pc:picChg chg="add del mod ord">
          <ac:chgData name="Yoel Kortick" userId="167978f5-7f40-4909-85d5-d4149554ad4e" providerId="ADAL" clId="{AC0AA298-EED5-4A7B-8E9A-B03F65E33ABB}" dt="2024-07-04T13:23:57.399" v="3916" actId="478"/>
          <ac:picMkLst>
            <pc:docMk/>
            <pc:sldMk cId="2287077075" sldId="849"/>
            <ac:picMk id="5" creationId="{837DB918-7141-F007-63A4-7326D81F3814}"/>
          </ac:picMkLst>
        </pc:picChg>
        <pc:picChg chg="add del mod ord">
          <ac:chgData name="Yoel Kortick" userId="167978f5-7f40-4909-85d5-d4149554ad4e" providerId="ADAL" clId="{AC0AA298-EED5-4A7B-8E9A-B03F65E33ABB}" dt="2024-07-05T02:46:57.827" v="4983" actId="478"/>
          <ac:picMkLst>
            <pc:docMk/>
            <pc:sldMk cId="2287077075" sldId="849"/>
            <ac:picMk id="13" creationId="{087B8BD2-765B-3E13-664D-0A542FA02C41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064071988" sldId="850"/>
        </pc:sldMkLst>
        <pc:spChg chg="add mod">
          <ac:chgData name="Yoel Kortick" userId="167978f5-7f40-4909-85d5-d4149554ad4e" providerId="ADAL" clId="{AC0AA298-EED5-4A7B-8E9A-B03F65E33ABB}" dt="2024-07-04T12:55:10.335" v="3846"/>
          <ac:spMkLst>
            <pc:docMk/>
            <pc:sldMk cId="2064071988" sldId="850"/>
            <ac:spMk id="2" creationId="{CF4075D4-17E5-ECC1-F814-95D7C06B6C84}"/>
          </ac:spMkLst>
        </pc:spChg>
        <pc:spChg chg="mod">
          <ac:chgData name="Yoel Kortick" userId="167978f5-7f40-4909-85d5-d4149554ad4e" providerId="ADAL" clId="{AC0AA298-EED5-4A7B-8E9A-B03F65E33ABB}" dt="2024-07-04T13:19:49.609" v="3861" actId="14100"/>
          <ac:spMkLst>
            <pc:docMk/>
            <pc:sldMk cId="2064071988" sldId="850"/>
            <ac:spMk id="4" creationId="{7607213B-A963-BD4C-C936-731C92C95FE4}"/>
          </ac:spMkLst>
        </pc:spChg>
        <pc:spChg chg="add del mod">
          <ac:chgData name="Yoel Kortick" userId="167978f5-7f40-4909-85d5-d4149554ad4e" providerId="ADAL" clId="{AC0AA298-EED5-4A7B-8E9A-B03F65E33ABB}" dt="2024-07-04T12:55:15.364" v="3848" actId="478"/>
          <ac:spMkLst>
            <pc:docMk/>
            <pc:sldMk cId="2064071988" sldId="850"/>
            <ac:spMk id="5" creationId="{F521E458-23B3-1F7C-C07C-6E5C11903370}"/>
          </ac:spMkLst>
        </pc:spChg>
        <pc:spChg chg="mod">
          <ac:chgData name="Yoel Kortick" userId="167978f5-7f40-4909-85d5-d4149554ad4e" providerId="ADAL" clId="{AC0AA298-EED5-4A7B-8E9A-B03F65E33ABB}" dt="2024-07-04T12:50:12" v="3805" actId="20577"/>
          <ac:spMkLst>
            <pc:docMk/>
            <pc:sldMk cId="2064071988" sldId="850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20:06.132" v="3897" actId="14100"/>
          <ac:spMkLst>
            <pc:docMk/>
            <pc:sldMk cId="2064071988" sldId="850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19:59.851" v="3896" actId="1037"/>
          <ac:spMkLst>
            <pc:docMk/>
            <pc:sldMk cId="2064071988" sldId="850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64071988" sldId="850"/>
            <ac:spMk id="10" creationId="{4C5297D4-1A90-BA7E-1EA2-3486955EA032}"/>
          </ac:spMkLst>
        </pc:spChg>
        <pc:picChg chg="del">
          <ac:chgData name="Yoel Kortick" userId="167978f5-7f40-4909-85d5-d4149554ad4e" providerId="ADAL" clId="{AC0AA298-EED5-4A7B-8E9A-B03F65E33ABB}" dt="2024-07-04T12:54:53.295" v="3845" actId="478"/>
          <ac:picMkLst>
            <pc:docMk/>
            <pc:sldMk cId="2064071988" sldId="850"/>
            <ac:picMk id="3" creationId="{3A00BC01-8FDC-BC4A-D760-EE2129921A08}"/>
          </ac:picMkLst>
        </pc:picChg>
        <pc:picChg chg="add mod ord">
          <ac:chgData name="Yoel Kortick" userId="167978f5-7f40-4909-85d5-d4149554ad4e" providerId="ADAL" clId="{AC0AA298-EED5-4A7B-8E9A-B03F65E33ABB}" dt="2024-07-04T13:19:43.036" v="3859" actId="167"/>
          <ac:picMkLst>
            <pc:docMk/>
            <pc:sldMk cId="2064071988" sldId="850"/>
            <ac:picMk id="16" creationId="{EAAFE67D-7C95-D7C5-90F8-AEE32DBF6D3E}"/>
          </ac:picMkLst>
        </pc:picChg>
        <pc:cxnChg chg="mod">
          <ac:chgData name="Yoel Kortick" userId="167978f5-7f40-4909-85d5-d4149554ad4e" providerId="ADAL" clId="{AC0AA298-EED5-4A7B-8E9A-B03F65E33ABB}" dt="2024-07-04T13:20:09.670" v="3898" actId="14100"/>
          <ac:cxnSpMkLst>
            <pc:docMk/>
            <pc:sldMk cId="2064071988" sldId="850"/>
            <ac:cxnSpMk id="12" creationId="{D469FE58-12A5-522B-BCD9-1BBCCAF03DB7}"/>
          </ac:cxnSpMkLst>
        </pc:cxnChg>
        <pc:cxnChg chg="add mod">
          <ac:chgData name="Yoel Kortick" userId="167978f5-7f40-4909-85d5-d4149554ad4e" providerId="ADAL" clId="{AC0AA298-EED5-4A7B-8E9A-B03F65E33ABB}" dt="2024-07-04T12:55:10.335" v="3846"/>
          <ac:cxnSpMkLst>
            <pc:docMk/>
            <pc:sldMk cId="2064071988" sldId="850"/>
            <ac:cxnSpMk id="13" creationId="{F965F6F4-731B-7FAD-4DBE-C2A24211CB3F}"/>
          </ac:cxnSpMkLst>
        </pc:cxnChg>
        <pc:cxnChg chg="add del mod">
          <ac:chgData name="Yoel Kortick" userId="167978f5-7f40-4909-85d5-d4149554ad4e" providerId="ADAL" clId="{AC0AA298-EED5-4A7B-8E9A-B03F65E33ABB}" dt="2024-07-04T12:55:14.483" v="3847" actId="478"/>
          <ac:cxnSpMkLst>
            <pc:docMk/>
            <pc:sldMk cId="2064071988" sldId="850"/>
            <ac:cxnSpMk id="14" creationId="{128CB58D-89F6-0867-6F38-36F90F1E4605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551062355" sldId="851"/>
        </pc:sldMkLst>
        <pc:spChg chg="mod">
          <ac:chgData name="Yoel Kortick" userId="167978f5-7f40-4909-85d5-d4149554ad4e" providerId="ADAL" clId="{AC0AA298-EED5-4A7B-8E9A-B03F65E33ABB}" dt="2024-07-04T13:26:49.004" v="3928" actId="20577"/>
          <ac:spMkLst>
            <pc:docMk/>
            <pc:sldMk cId="551062355" sldId="851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7:38.717" v="4989"/>
          <ac:spMkLst>
            <pc:docMk/>
            <pc:sldMk cId="551062355" sldId="851"/>
            <ac:spMk id="3" creationId="{DB188097-EF99-D61B-2E2C-DA96D3F92F4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51062355" sldId="851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51062355" sldId="851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458644488" sldId="852"/>
        </pc:sldMkLst>
        <pc:spChg chg="mod">
          <ac:chgData name="Yoel Kortick" userId="167978f5-7f40-4909-85d5-d4149554ad4e" providerId="ADAL" clId="{AC0AA298-EED5-4A7B-8E9A-B03F65E33ABB}" dt="2024-07-04T13:29:52.857" v="3945" actId="14100"/>
          <ac:spMkLst>
            <pc:docMk/>
            <pc:sldMk cId="3458644488" sldId="85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29:58.329" v="3946" actId="1076"/>
          <ac:spMkLst>
            <pc:docMk/>
            <pc:sldMk cId="3458644488" sldId="852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26:52.256" v="3929" actId="20577"/>
          <ac:spMkLst>
            <pc:docMk/>
            <pc:sldMk cId="3458644488" sldId="852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458644488" sldId="852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29:59.985" v="3948" actId="208"/>
          <ac:picMkLst>
            <pc:docMk/>
            <pc:sldMk cId="3458644488" sldId="852"/>
            <ac:picMk id="3" creationId="{8C6D75AD-F5F8-17D9-812D-4EE7C4378356}"/>
          </ac:picMkLst>
        </pc:picChg>
        <pc:picChg chg="del">
          <ac:chgData name="Yoel Kortick" userId="167978f5-7f40-4909-85d5-d4149554ad4e" providerId="ADAL" clId="{AC0AA298-EED5-4A7B-8E9A-B03F65E33ABB}" dt="2024-07-04T13:29:37.694" v="3935" actId="478"/>
          <ac:picMkLst>
            <pc:docMk/>
            <pc:sldMk cId="3458644488" sldId="852"/>
            <ac:picMk id="13" creationId="{087B8BD2-765B-3E13-664D-0A542FA02C41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00536909" sldId="853"/>
        </pc:sldMkLst>
        <pc:spChg chg="mod">
          <ac:chgData name="Yoel Kortick" userId="167978f5-7f40-4909-85d5-d4149554ad4e" providerId="ADAL" clId="{AC0AA298-EED5-4A7B-8E9A-B03F65E33ABB}" dt="2024-07-04T13:31:20.095" v="4009" actId="1037"/>
          <ac:spMkLst>
            <pc:docMk/>
            <pc:sldMk cId="200536909" sldId="853"/>
            <ac:spMk id="2" creationId="{CF4075D4-17E5-ECC1-F814-95D7C06B6C84}"/>
          </ac:spMkLst>
        </pc:spChg>
        <pc:spChg chg="mod">
          <ac:chgData name="Yoel Kortick" userId="167978f5-7f40-4909-85d5-d4149554ad4e" providerId="ADAL" clId="{AC0AA298-EED5-4A7B-8E9A-B03F65E33ABB}" dt="2024-07-04T13:31:27.003" v="4011" actId="14100"/>
          <ac:spMkLst>
            <pc:docMk/>
            <pc:sldMk cId="200536909" sldId="853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26:55.581" v="3930" actId="20577"/>
          <ac:spMkLst>
            <pc:docMk/>
            <pc:sldMk cId="200536909" sldId="853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31:10.450" v="3977" actId="1037"/>
          <ac:spMkLst>
            <pc:docMk/>
            <pc:sldMk cId="200536909" sldId="853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31:10.450" v="3977" actId="1037"/>
          <ac:spMkLst>
            <pc:docMk/>
            <pc:sldMk cId="200536909" sldId="853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0536909" sldId="853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31:00.350" v="3953" actId="167"/>
          <ac:picMkLst>
            <pc:docMk/>
            <pc:sldMk cId="200536909" sldId="853"/>
            <ac:picMk id="5" creationId="{235C4CE1-A2C3-E148-D3BA-FFB9CAA85D2D}"/>
          </ac:picMkLst>
        </pc:picChg>
        <pc:picChg chg="del">
          <ac:chgData name="Yoel Kortick" userId="167978f5-7f40-4909-85d5-d4149554ad4e" providerId="ADAL" clId="{AC0AA298-EED5-4A7B-8E9A-B03F65E33ABB}" dt="2024-07-04T13:30:52.434" v="3949" actId="478"/>
          <ac:picMkLst>
            <pc:docMk/>
            <pc:sldMk cId="200536909" sldId="853"/>
            <ac:picMk id="16" creationId="{EAAFE67D-7C95-D7C5-90F8-AEE32DBF6D3E}"/>
          </ac:picMkLst>
        </pc:picChg>
        <pc:cxnChg chg="mod">
          <ac:chgData name="Yoel Kortick" userId="167978f5-7f40-4909-85d5-d4149554ad4e" providerId="ADAL" clId="{AC0AA298-EED5-4A7B-8E9A-B03F65E33ABB}" dt="2024-07-04T13:31:10.450" v="3977" actId="1037"/>
          <ac:cxnSpMkLst>
            <pc:docMk/>
            <pc:sldMk cId="200536909" sldId="853"/>
            <ac:cxnSpMk id="12" creationId="{D469FE58-12A5-522B-BCD9-1BBCCAF03DB7}"/>
          </ac:cxnSpMkLst>
        </pc:cxnChg>
        <pc:cxnChg chg="mod">
          <ac:chgData name="Yoel Kortick" userId="167978f5-7f40-4909-85d5-d4149554ad4e" providerId="ADAL" clId="{AC0AA298-EED5-4A7B-8E9A-B03F65E33ABB}" dt="2024-07-04T13:31:20.095" v="4009" actId="1037"/>
          <ac:cxnSpMkLst>
            <pc:docMk/>
            <pc:sldMk cId="200536909" sldId="853"/>
            <ac:cxnSpMk id="13" creationId="{F965F6F4-731B-7FAD-4DBE-C2A24211CB3F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718108024" sldId="854"/>
        </pc:sldMkLst>
        <pc:spChg chg="mod">
          <ac:chgData name="Yoel Kortick" userId="167978f5-7f40-4909-85d5-d4149554ad4e" providerId="ADAL" clId="{AC0AA298-EED5-4A7B-8E9A-B03F65E33ABB}" dt="2024-07-04T13:32:19.748" v="4013" actId="20577"/>
          <ac:spMkLst>
            <pc:docMk/>
            <pc:sldMk cId="718108024" sldId="854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8:11.783" v="4990"/>
          <ac:spMkLst>
            <pc:docMk/>
            <pc:sldMk cId="718108024" sldId="854"/>
            <ac:spMk id="3" creationId="{922C7995-17F3-0146-6383-BB7B52A7E1C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18108024" sldId="85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18108024" sldId="854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880011267" sldId="855"/>
        </pc:sldMkLst>
        <pc:spChg chg="mod">
          <ac:chgData name="Yoel Kortick" userId="167978f5-7f40-4909-85d5-d4149554ad4e" providerId="ADAL" clId="{AC0AA298-EED5-4A7B-8E9A-B03F65E33ABB}" dt="2024-07-05T02:48:28.194" v="5002" actId="1037"/>
          <ac:spMkLst>
            <pc:docMk/>
            <pc:sldMk cId="880011267" sldId="855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37:15.396" v="4024" actId="1076"/>
          <ac:spMkLst>
            <pc:docMk/>
            <pc:sldMk cId="880011267" sldId="855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37:18.940" v="4025" actId="14100"/>
          <ac:spMkLst>
            <pc:docMk/>
            <pc:sldMk cId="880011267" sldId="855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3:32:23.679" v="4014" actId="20577"/>
          <ac:spMkLst>
            <pc:docMk/>
            <pc:sldMk cId="880011267" sldId="855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880011267" sldId="85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2:48:23.080" v="4993" actId="6549"/>
          <ac:spMkLst>
            <pc:docMk/>
            <pc:sldMk cId="880011267" sldId="855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3:37:04.362" v="4020" actId="478"/>
          <ac:picMkLst>
            <pc:docMk/>
            <pc:sldMk cId="880011267" sldId="855"/>
            <ac:picMk id="3" creationId="{C2E521A2-690C-2B5D-40A6-E09F884DFC81}"/>
          </ac:picMkLst>
        </pc:picChg>
        <pc:picChg chg="add mod ord">
          <ac:chgData name="Yoel Kortick" userId="167978f5-7f40-4909-85d5-d4149554ad4e" providerId="ADAL" clId="{AC0AA298-EED5-4A7B-8E9A-B03F65E33ABB}" dt="2024-07-04T13:37:21.120" v="4026" actId="208"/>
          <ac:picMkLst>
            <pc:docMk/>
            <pc:sldMk cId="880011267" sldId="855"/>
            <ac:picMk id="5" creationId="{38CAECE5-7D40-ADCE-55B5-EBDDD3CC1AB3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754681516" sldId="856"/>
        </pc:sldMkLst>
        <pc:spChg chg="mod">
          <ac:chgData name="Yoel Kortick" userId="167978f5-7f40-4909-85d5-d4149554ad4e" providerId="ADAL" clId="{AC0AA298-EED5-4A7B-8E9A-B03F65E33ABB}" dt="2024-07-04T13:32:27.349" v="4015" actId="20577"/>
          <ac:spMkLst>
            <pc:docMk/>
            <pc:sldMk cId="3754681516" sldId="856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38:44.285" v="4034" actId="1076"/>
          <ac:spMkLst>
            <pc:docMk/>
            <pc:sldMk cId="3754681516" sldId="856"/>
            <ac:spMk id="8" creationId="{68E3C3A3-18DF-2EAE-1FAF-8102E0F40F2F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754681516" sldId="856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38:35.069" v="4032" actId="167"/>
          <ac:picMkLst>
            <pc:docMk/>
            <pc:sldMk cId="3754681516" sldId="856"/>
            <ac:picMk id="3" creationId="{25E33630-B59F-982A-FD59-9EF473A2263F}"/>
          </ac:picMkLst>
        </pc:picChg>
        <pc:picChg chg="del">
          <ac:chgData name="Yoel Kortick" userId="167978f5-7f40-4909-85d5-d4149554ad4e" providerId="ADAL" clId="{AC0AA298-EED5-4A7B-8E9A-B03F65E33ABB}" dt="2024-07-04T13:37:33.010" v="4028" actId="478"/>
          <ac:picMkLst>
            <pc:docMk/>
            <pc:sldMk cId="3754681516" sldId="856"/>
            <ac:picMk id="5" creationId="{76B3711C-9337-5204-D92F-934DE42DB9A0}"/>
          </ac:picMkLst>
        </pc:picChg>
        <pc:cxnChg chg="mod">
          <ac:chgData name="Yoel Kortick" userId="167978f5-7f40-4909-85d5-d4149554ad4e" providerId="ADAL" clId="{AC0AA298-EED5-4A7B-8E9A-B03F65E33ABB}" dt="2024-07-04T13:38:48.095" v="4036" actId="14100"/>
          <ac:cxnSpMkLst>
            <pc:docMk/>
            <pc:sldMk cId="3754681516" sldId="856"/>
            <ac:cxnSpMk id="14" creationId="{7FE0E71F-9138-E967-668B-7118FA1A5DB2}"/>
          </ac:cxnSpMkLst>
        </pc:cxnChg>
        <pc:cxnChg chg="mod">
          <ac:chgData name="Yoel Kortick" userId="167978f5-7f40-4909-85d5-d4149554ad4e" providerId="ADAL" clId="{AC0AA298-EED5-4A7B-8E9A-B03F65E33ABB}" dt="2024-07-04T13:38:39.686" v="4033" actId="14100"/>
          <ac:cxnSpMkLst>
            <pc:docMk/>
            <pc:sldMk cId="3754681516" sldId="856"/>
            <ac:cxnSpMk id="15" creationId="{BD3A31B0-D0E7-8FE3-6980-864A16ECDF94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137209128" sldId="857"/>
        </pc:sldMkLst>
        <pc:spChg chg="mod">
          <ac:chgData name="Yoel Kortick" userId="167978f5-7f40-4909-85d5-d4149554ad4e" providerId="ADAL" clId="{AC0AA298-EED5-4A7B-8E9A-B03F65E33ABB}" dt="2024-07-04T13:40:05.440" v="4038" actId="20577"/>
          <ac:spMkLst>
            <pc:docMk/>
            <pc:sldMk cId="137209128" sldId="857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49:00.803" v="5003"/>
          <ac:spMkLst>
            <pc:docMk/>
            <pc:sldMk cId="137209128" sldId="857"/>
            <ac:spMk id="3" creationId="{D7C55845-EFCC-2D82-D3F0-047515350DB8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37209128" sldId="85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37209128" sldId="857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230061764" sldId="858"/>
        </pc:sldMkLst>
        <pc:spChg chg="mod">
          <ac:chgData name="Yoel Kortick" userId="167978f5-7f40-4909-85d5-d4149554ad4e" providerId="ADAL" clId="{AC0AA298-EED5-4A7B-8E9A-B03F65E33ABB}" dt="2024-07-04T13:43:01.195" v="4055" actId="14100"/>
          <ac:spMkLst>
            <pc:docMk/>
            <pc:sldMk cId="3230061764" sldId="858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2:57.085" v="4053" actId="1076"/>
          <ac:spMkLst>
            <pc:docMk/>
            <pc:sldMk cId="3230061764" sldId="858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42:53.781" v="4052" actId="14100"/>
          <ac:spMkLst>
            <pc:docMk/>
            <pc:sldMk cId="3230061764" sldId="858"/>
            <ac:spMk id="7" creationId="{2CADB4BF-784E-7AB4-A997-0F7375129D60}"/>
          </ac:spMkLst>
        </pc:spChg>
        <pc:spChg chg="mod">
          <ac:chgData name="Yoel Kortick" userId="167978f5-7f40-4909-85d5-d4149554ad4e" providerId="ADAL" clId="{AC0AA298-EED5-4A7B-8E9A-B03F65E33ABB}" dt="2024-07-04T13:40:08.867" v="4039" actId="20577"/>
          <ac:spMkLst>
            <pc:docMk/>
            <pc:sldMk cId="3230061764" sldId="858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30061764" sldId="858"/>
            <ac:spMk id="10" creationId="{4C5297D4-1A90-BA7E-1EA2-3486955EA032}"/>
          </ac:spMkLst>
        </pc:spChg>
        <pc:picChg chg="del">
          <ac:chgData name="Yoel Kortick" userId="167978f5-7f40-4909-85d5-d4149554ad4e" providerId="ADAL" clId="{AC0AA298-EED5-4A7B-8E9A-B03F65E33ABB}" dt="2024-07-04T13:42:42.299" v="4047" actId="478"/>
          <ac:picMkLst>
            <pc:docMk/>
            <pc:sldMk cId="3230061764" sldId="858"/>
            <ac:picMk id="3" creationId="{8C6D75AD-F5F8-17D9-812D-4EE7C4378356}"/>
          </ac:picMkLst>
        </pc:picChg>
        <pc:picChg chg="add mod ord">
          <ac:chgData name="Yoel Kortick" userId="167978f5-7f40-4909-85d5-d4149554ad4e" providerId="ADAL" clId="{AC0AA298-EED5-4A7B-8E9A-B03F65E33ABB}" dt="2024-07-04T13:43:02.783" v="4056" actId="208"/>
          <ac:picMkLst>
            <pc:docMk/>
            <pc:sldMk cId="3230061764" sldId="858"/>
            <ac:picMk id="5" creationId="{F35E7688-66BC-9AEE-6F0B-DC06C02FC0C5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228132499" sldId="859"/>
        </pc:sldMkLst>
        <pc:spChg chg="del">
          <ac:chgData name="Yoel Kortick" userId="167978f5-7f40-4909-85d5-d4149554ad4e" providerId="ADAL" clId="{AC0AA298-EED5-4A7B-8E9A-B03F65E33ABB}" dt="2024-07-04T13:44:34.158" v="4076" actId="478"/>
          <ac:spMkLst>
            <pc:docMk/>
            <pc:sldMk cId="3228132499" sldId="859"/>
            <ac:spMk id="2" creationId="{CF4075D4-17E5-ECC1-F814-95D7C06B6C84}"/>
          </ac:spMkLst>
        </pc:spChg>
        <pc:spChg chg="mod">
          <ac:chgData name="Yoel Kortick" userId="167978f5-7f40-4909-85d5-d4149554ad4e" providerId="ADAL" clId="{AC0AA298-EED5-4A7B-8E9A-B03F65E33ABB}" dt="2024-07-04T13:44:08.412" v="4063" actId="14100"/>
          <ac:spMkLst>
            <pc:docMk/>
            <pc:sldMk cId="3228132499" sldId="859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0:13.194" v="4040" actId="20577"/>
          <ac:spMkLst>
            <pc:docMk/>
            <pc:sldMk cId="3228132499" sldId="859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44:13.573" v="4068" actId="1037"/>
          <ac:spMkLst>
            <pc:docMk/>
            <pc:sldMk cId="3228132499" sldId="859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44:30.511" v="4075" actId="1076"/>
          <ac:spMkLst>
            <pc:docMk/>
            <pc:sldMk cId="3228132499" sldId="859"/>
            <ac:spMk id="8" creationId="{825B9363-32D7-BF76-9F72-9432760B3F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228132499" sldId="859"/>
            <ac:spMk id="10" creationId="{4C5297D4-1A90-BA7E-1EA2-3486955EA032}"/>
          </ac:spMkLst>
        </pc:spChg>
        <pc:picChg chg="del">
          <ac:chgData name="Yoel Kortick" userId="167978f5-7f40-4909-85d5-d4149554ad4e" providerId="ADAL" clId="{AC0AA298-EED5-4A7B-8E9A-B03F65E33ABB}" dt="2024-07-04T13:43:54.534" v="4057" actId="478"/>
          <ac:picMkLst>
            <pc:docMk/>
            <pc:sldMk cId="3228132499" sldId="859"/>
            <ac:picMk id="5" creationId="{235C4CE1-A2C3-E148-D3BA-FFB9CAA85D2D}"/>
          </ac:picMkLst>
        </pc:picChg>
        <pc:picChg chg="add mod ord">
          <ac:chgData name="Yoel Kortick" userId="167978f5-7f40-4909-85d5-d4149554ad4e" providerId="ADAL" clId="{AC0AA298-EED5-4A7B-8E9A-B03F65E33ABB}" dt="2024-07-04T13:44:23.425" v="4073" actId="167"/>
          <ac:picMkLst>
            <pc:docMk/>
            <pc:sldMk cId="3228132499" sldId="859"/>
            <ac:picMk id="14" creationId="{E344B378-B994-5AD9-6667-2DBE133727C3}"/>
          </ac:picMkLst>
        </pc:picChg>
        <pc:cxnChg chg="mod">
          <ac:chgData name="Yoel Kortick" userId="167978f5-7f40-4909-85d5-d4149554ad4e" providerId="ADAL" clId="{AC0AA298-EED5-4A7B-8E9A-B03F65E33ABB}" dt="2024-07-04T13:44:25.586" v="4074" actId="1076"/>
          <ac:cxnSpMkLst>
            <pc:docMk/>
            <pc:sldMk cId="3228132499" sldId="859"/>
            <ac:cxnSpMk id="12" creationId="{D469FE58-12A5-522B-BCD9-1BBCCAF03DB7}"/>
          </ac:cxnSpMkLst>
        </pc:cxnChg>
        <pc:cxnChg chg="del">
          <ac:chgData name="Yoel Kortick" userId="167978f5-7f40-4909-85d5-d4149554ad4e" providerId="ADAL" clId="{AC0AA298-EED5-4A7B-8E9A-B03F65E33ABB}" dt="2024-07-04T13:44:35.106" v="4077" actId="478"/>
          <ac:cxnSpMkLst>
            <pc:docMk/>
            <pc:sldMk cId="3228132499" sldId="859"/>
            <ac:cxnSpMk id="13" creationId="{F965F6F4-731B-7FAD-4DBE-C2A24211CB3F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0:44.585" v="7193"/>
        <pc:sldMkLst>
          <pc:docMk/>
          <pc:sldMk cId="961510153" sldId="860"/>
        </pc:sldMkLst>
        <pc:spChg chg="mod">
          <ac:chgData name="Yoel Kortick" userId="167978f5-7f40-4909-85d5-d4149554ad4e" providerId="ADAL" clId="{AC0AA298-EED5-4A7B-8E9A-B03F65E33ABB}" dt="2024-07-04T13:46:00.404" v="4079" actId="20577"/>
          <ac:spMkLst>
            <pc:docMk/>
            <pc:sldMk cId="961510153" sldId="860"/>
            <ac:spMk id="2" creationId="{16E6CBC5-6F06-1261-31AD-B08B01B9DC49}"/>
          </ac:spMkLst>
        </pc:spChg>
        <pc:spChg chg="add mod">
          <ac:chgData name="Yoel Kortick" userId="167978f5-7f40-4909-85d5-d4149554ad4e" providerId="ADAL" clId="{AC0AA298-EED5-4A7B-8E9A-B03F65E33ABB}" dt="2024-07-05T02:50:24.162" v="5109" actId="255"/>
          <ac:spMkLst>
            <pc:docMk/>
            <pc:sldMk cId="961510153" sldId="860"/>
            <ac:spMk id="3" creationId="{74FD16F9-4E5C-2710-2E7F-75AA04653AEC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961510153" sldId="860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961510153" sldId="860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955894540" sldId="861"/>
        </pc:sldMkLst>
        <pc:spChg chg="mod">
          <ac:chgData name="Yoel Kortick" userId="167978f5-7f40-4909-85d5-d4149554ad4e" providerId="ADAL" clId="{AC0AA298-EED5-4A7B-8E9A-B03F65E33ABB}" dt="2024-07-04T13:54:13.371" v="4146" actId="1076"/>
          <ac:spMkLst>
            <pc:docMk/>
            <pc:sldMk cId="955894540" sldId="861"/>
            <ac:spMk id="6" creationId="{D877B6DB-8FC1-711E-5470-45127EFAC6BA}"/>
          </ac:spMkLst>
        </pc:spChg>
        <pc:spChg chg="mod">
          <ac:chgData name="Yoel Kortick" userId="167978f5-7f40-4909-85d5-d4149554ad4e" providerId="ADAL" clId="{AC0AA298-EED5-4A7B-8E9A-B03F65E33ABB}" dt="2024-07-04T13:46:03.513" v="4080" actId="20577"/>
          <ac:spMkLst>
            <pc:docMk/>
            <pc:sldMk cId="955894540" sldId="861"/>
            <ac:spMk id="8" creationId="{D7C73464-27C0-C901-E8AF-8B2E851808BE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955894540" sldId="861"/>
            <ac:spMk id="10" creationId="{4C5297D4-1A90-BA7E-1EA2-3486955EA032}"/>
          </ac:spMkLst>
        </pc:spChg>
        <pc:picChg chg="add mod ord">
          <ac:chgData name="Yoel Kortick" userId="167978f5-7f40-4909-85d5-d4149554ad4e" providerId="ADAL" clId="{AC0AA298-EED5-4A7B-8E9A-B03F65E33ABB}" dt="2024-07-04T13:54:15.532" v="4147" actId="208"/>
          <ac:picMkLst>
            <pc:docMk/>
            <pc:sldMk cId="955894540" sldId="861"/>
            <ac:picMk id="3" creationId="{237F9C3A-62DA-28F9-97F4-2E3BF097DE96}"/>
          </ac:picMkLst>
        </pc:picChg>
        <pc:picChg chg="del">
          <ac:chgData name="Yoel Kortick" userId="167978f5-7f40-4909-85d5-d4149554ad4e" providerId="ADAL" clId="{AC0AA298-EED5-4A7B-8E9A-B03F65E33ABB}" dt="2024-07-04T13:54:04.890" v="4142" actId="478"/>
          <ac:picMkLst>
            <pc:docMk/>
            <pc:sldMk cId="955894540" sldId="861"/>
            <ac:picMk id="5" creationId="{E4E22A31-FAF3-CB7D-9D63-8002EF1C289B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23:18.078" v="8167" actId="113"/>
        <pc:sldMkLst>
          <pc:docMk/>
          <pc:sldMk cId="1923607506" sldId="862"/>
        </pc:sldMkLst>
        <pc:spChg chg="mod">
          <ac:chgData name="Yoel Kortick" userId="167978f5-7f40-4909-85d5-d4149554ad4e" providerId="ADAL" clId="{AC0AA298-EED5-4A7B-8E9A-B03F65E33ABB}" dt="2024-07-04T13:55:32.071" v="4178" actId="1036"/>
          <ac:spMkLst>
            <pc:docMk/>
            <pc:sldMk cId="1923607506" sldId="862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55:32.071" v="4178" actId="1036"/>
          <ac:spMkLst>
            <pc:docMk/>
            <pc:sldMk cId="1923607506" sldId="862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4T13:46:06.862" v="4081" actId="20577"/>
          <ac:spMkLst>
            <pc:docMk/>
            <pc:sldMk cId="1923607506" sldId="862"/>
            <ac:spMk id="8" creationId="{46CD0D5E-B084-F05D-4522-D1704426F5F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923607506" sldId="862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3:18.078" v="8167" actId="113"/>
          <ac:spMkLst>
            <pc:docMk/>
            <pc:sldMk cId="1923607506" sldId="862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3:54:55.208" v="4151" actId="478"/>
          <ac:picMkLst>
            <pc:docMk/>
            <pc:sldMk cId="1923607506" sldId="862"/>
            <ac:picMk id="3" creationId="{E212182D-EB1E-6049-E3F9-0E9B85160AE2}"/>
          </ac:picMkLst>
        </pc:picChg>
        <pc:picChg chg="add mod ord">
          <ac:chgData name="Yoel Kortick" userId="167978f5-7f40-4909-85d5-d4149554ad4e" providerId="ADAL" clId="{AC0AA298-EED5-4A7B-8E9A-B03F65E33ABB}" dt="2024-07-04T13:55:32.071" v="4178" actId="1036"/>
          <ac:picMkLst>
            <pc:docMk/>
            <pc:sldMk cId="1923607506" sldId="862"/>
            <ac:picMk id="5" creationId="{E0D1E6C2-9913-2AEC-D3C6-BAED3BDDDF08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035316015" sldId="863"/>
        </pc:sldMkLst>
        <pc:spChg chg="mod">
          <ac:chgData name="Yoel Kortick" userId="167978f5-7f40-4909-85d5-d4149554ad4e" providerId="ADAL" clId="{AC0AA298-EED5-4A7B-8E9A-B03F65E33ABB}" dt="2024-07-04T13:56:35.664" v="4195" actId="14100"/>
          <ac:spMkLst>
            <pc:docMk/>
            <pc:sldMk cId="2035316015" sldId="863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6:10.840" v="4082" actId="20577"/>
          <ac:spMkLst>
            <pc:docMk/>
            <pc:sldMk cId="2035316015" sldId="863"/>
            <ac:spMk id="6" creationId="{49DDD0D6-E641-971B-8890-BFCA11371A99}"/>
          </ac:spMkLst>
        </pc:spChg>
        <pc:spChg chg="mod">
          <ac:chgData name="Yoel Kortick" userId="167978f5-7f40-4909-85d5-d4149554ad4e" providerId="ADAL" clId="{AC0AA298-EED5-4A7B-8E9A-B03F65E33ABB}" dt="2024-07-04T13:56:30.385" v="4194" actId="1036"/>
          <ac:spMkLst>
            <pc:docMk/>
            <pc:sldMk cId="2035316015" sldId="863"/>
            <ac:spMk id="7" creationId="{05DAA74D-9DA1-9084-B643-8374CDC50DFB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035316015" sldId="863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7:44.398" v="4229" actId="20577"/>
          <ac:spMkLst>
            <pc:docMk/>
            <pc:sldMk cId="2035316015" sldId="86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AC0AA298-EED5-4A7B-8E9A-B03F65E33ABB}" dt="2024-07-04T13:56:37.985" v="4196" actId="208"/>
          <ac:picMkLst>
            <pc:docMk/>
            <pc:sldMk cId="2035316015" sldId="863"/>
            <ac:picMk id="3" creationId="{DA5B1733-CBA9-DF13-BC3F-28AA3D0CDEB6}"/>
          </ac:picMkLst>
        </pc:picChg>
        <pc:picChg chg="del">
          <ac:chgData name="Yoel Kortick" userId="167978f5-7f40-4909-85d5-d4149554ad4e" providerId="ADAL" clId="{AC0AA298-EED5-4A7B-8E9A-B03F65E33ABB}" dt="2024-07-04T13:56:19.669" v="4179" actId="478"/>
          <ac:picMkLst>
            <pc:docMk/>
            <pc:sldMk cId="2035316015" sldId="863"/>
            <ac:picMk id="5" creationId="{B00295B9-61E6-A584-1A7E-89EF91B72A48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101871376" sldId="864"/>
        </pc:sldMkLst>
        <pc:spChg chg="add mod">
          <ac:chgData name="Yoel Kortick" userId="167978f5-7f40-4909-85d5-d4149554ad4e" providerId="ADAL" clId="{AC0AA298-EED5-4A7B-8E9A-B03F65E33ABB}" dt="2024-07-05T02:50:56.108" v="5110"/>
          <ac:spMkLst>
            <pc:docMk/>
            <pc:sldMk cId="2101871376" sldId="864"/>
            <ac:spMk id="2" creationId="{BA6EE933-EC5C-F08C-A4CB-12588379D463}"/>
          </ac:spMkLst>
        </pc:spChg>
        <pc:spChg chg="mod">
          <ac:chgData name="Yoel Kortick" userId="167978f5-7f40-4909-85d5-d4149554ad4e" providerId="ADAL" clId="{AC0AA298-EED5-4A7B-8E9A-B03F65E33ABB}" dt="2024-07-04T14:08:09.704" v="4245" actId="14100"/>
          <ac:spMkLst>
            <pc:docMk/>
            <pc:sldMk cId="2101871376" sldId="864"/>
            <ac:spMk id="4" creationId="{7607213B-A963-BD4C-C936-731C92C95FE4}"/>
          </ac:spMkLst>
        </pc:spChg>
        <pc:spChg chg="mod">
          <ac:chgData name="Yoel Kortick" userId="167978f5-7f40-4909-85d5-d4149554ad4e" providerId="ADAL" clId="{AC0AA298-EED5-4A7B-8E9A-B03F65E33ABB}" dt="2024-07-04T13:46:14.997" v="4083" actId="20577"/>
          <ac:spMkLst>
            <pc:docMk/>
            <pc:sldMk cId="2101871376" sldId="864"/>
            <ac:spMk id="6" creationId="{23D72501-1C8D-D366-F34A-72E8676FA2BB}"/>
          </ac:spMkLst>
        </pc:spChg>
        <pc:spChg chg="mod">
          <ac:chgData name="Yoel Kortick" userId="167978f5-7f40-4909-85d5-d4149554ad4e" providerId="ADAL" clId="{AC0AA298-EED5-4A7B-8E9A-B03F65E33ABB}" dt="2024-07-04T14:08:03.850" v="4243" actId="1076"/>
          <ac:spMkLst>
            <pc:docMk/>
            <pc:sldMk cId="2101871376" sldId="864"/>
            <ac:spMk id="7" creationId="{05DAA74D-9DA1-9084-B643-8374CDC50DFB}"/>
          </ac:spMkLst>
        </pc:spChg>
        <pc:spChg chg="add mod">
          <ac:chgData name="Yoel Kortick" userId="167978f5-7f40-4909-85d5-d4149554ad4e" providerId="ADAL" clId="{AC0AA298-EED5-4A7B-8E9A-B03F65E33ABB}" dt="2024-07-04T14:08:00.878" v="4242" actId="1038"/>
          <ac:spMkLst>
            <pc:docMk/>
            <pc:sldMk cId="2101871376" sldId="864"/>
            <ac:spMk id="8" creationId="{532D3A54-9DAD-12CB-6BE7-C5CF8CA26595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101871376" sldId="86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4T14:07:51.570" v="4233"/>
          <ac:spMkLst>
            <pc:docMk/>
            <pc:sldMk cId="2101871376" sldId="864"/>
            <ac:spMk id="11" creationId="{1ACE3884-5DD3-4F86-13C6-FF34F1D35C8C}"/>
          </ac:spMkLst>
        </pc:spChg>
        <pc:picChg chg="del">
          <ac:chgData name="Yoel Kortick" userId="167978f5-7f40-4909-85d5-d4149554ad4e" providerId="ADAL" clId="{AC0AA298-EED5-4A7B-8E9A-B03F65E33ABB}" dt="2024-07-04T13:56:50.002" v="4200" actId="478"/>
          <ac:picMkLst>
            <pc:docMk/>
            <pc:sldMk cId="2101871376" sldId="864"/>
            <ac:picMk id="3" creationId="{6B083BBC-6BCA-2A52-F4D9-16F38DB16D07}"/>
          </ac:picMkLst>
        </pc:picChg>
        <pc:picChg chg="add mod ord">
          <ac:chgData name="Yoel Kortick" userId="167978f5-7f40-4909-85d5-d4149554ad4e" providerId="ADAL" clId="{AC0AA298-EED5-4A7B-8E9A-B03F65E33ABB}" dt="2024-07-04T14:07:55.737" v="4235" actId="1076"/>
          <ac:picMkLst>
            <pc:docMk/>
            <pc:sldMk cId="2101871376" sldId="864"/>
            <ac:picMk id="5" creationId="{F95C6B18-3F34-350B-CF19-3AEB5207A94B}"/>
          </ac:picMkLst>
        </pc:picChg>
        <pc:cxnChg chg="add mod">
          <ac:chgData name="Yoel Kortick" userId="167978f5-7f40-4909-85d5-d4149554ad4e" providerId="ADAL" clId="{AC0AA298-EED5-4A7B-8E9A-B03F65E33ABB}" dt="2024-07-05T02:50:56.108" v="5110"/>
          <ac:cxnSpMkLst>
            <pc:docMk/>
            <pc:sldMk cId="2101871376" sldId="864"/>
            <ac:cxnSpMk id="3" creationId="{F629EBA8-8505-71DF-8281-172B5DB4BCFB}"/>
          </ac:cxnSpMkLst>
        </pc:cxnChg>
      </pc:sldChg>
      <pc:sldChg chg="addSp modSp add mod">
        <pc:chgData name="Yoel Kortick" userId="167978f5-7f40-4909-85d5-d4149554ad4e" providerId="ADAL" clId="{AC0AA298-EED5-4A7B-8E9A-B03F65E33ABB}" dt="2024-07-05T04:59:15.494" v="7656" actId="11529"/>
        <pc:sldMkLst>
          <pc:docMk/>
          <pc:sldMk cId="2470152550" sldId="865"/>
        </pc:sldMkLst>
        <pc:spChg chg="add">
          <ac:chgData name="Yoel Kortick" userId="167978f5-7f40-4909-85d5-d4149554ad4e" providerId="ADAL" clId="{AC0AA298-EED5-4A7B-8E9A-B03F65E33ABB}" dt="2024-07-05T04:59:15.494" v="7656" actId="11529"/>
          <ac:spMkLst>
            <pc:docMk/>
            <pc:sldMk cId="2470152550" sldId="865"/>
            <ac:spMk id="2" creationId="{E26C75CA-2ACA-3F82-8C6B-B93E00F40455}"/>
          </ac:spMkLst>
        </pc:spChg>
        <pc:spChg chg="mod">
          <ac:chgData name="Yoel Kortick" userId="167978f5-7f40-4909-85d5-d4149554ad4e" providerId="ADAL" clId="{AC0AA298-EED5-4A7B-8E9A-B03F65E33ABB}" dt="2024-07-05T04:58:59.903" v="7655" actId="20577"/>
          <ac:spMkLst>
            <pc:docMk/>
            <pc:sldMk cId="2470152550" sldId="865"/>
            <ac:spMk id="11" creationId="{1ACE3884-5DD3-4F86-13C6-FF34F1D35C8C}"/>
          </ac:spMkLst>
        </pc:spChg>
        <pc:picChg chg="add mod">
          <ac:chgData name="Yoel Kortick" userId="167978f5-7f40-4909-85d5-d4149554ad4e" providerId="ADAL" clId="{AC0AA298-EED5-4A7B-8E9A-B03F65E33ABB}" dt="2024-07-04T14:28:22.759" v="4352" actId="208"/>
          <ac:picMkLst>
            <pc:docMk/>
            <pc:sldMk cId="2470152550" sldId="865"/>
            <ac:picMk id="3" creationId="{CEB0672D-27CE-A1F7-B268-E08FE7025A58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15:37.012" v="8131"/>
        <pc:sldMkLst>
          <pc:docMk/>
          <pc:sldMk cId="3925604203" sldId="866"/>
        </pc:sldMkLst>
        <pc:spChg chg="mod">
          <ac:chgData name="Yoel Kortick" userId="167978f5-7f40-4909-85d5-d4149554ad4e" providerId="ADAL" clId="{AC0AA298-EED5-4A7B-8E9A-B03F65E33ABB}" dt="2024-07-05T02:22:11.301" v="4398" actId="14100"/>
          <ac:spMkLst>
            <pc:docMk/>
            <pc:sldMk cId="3925604203" sldId="866"/>
            <ac:spMk id="2" creationId="{B86A9D2F-02ED-0FEC-601C-1D164B30CB89}"/>
          </ac:spMkLst>
        </pc:spChg>
        <pc:spChg chg="mod">
          <ac:chgData name="Yoel Kortick" userId="167978f5-7f40-4909-85d5-d4149554ad4e" providerId="ADAL" clId="{AC0AA298-EED5-4A7B-8E9A-B03F65E33ABB}" dt="2024-07-05T02:22:17.779" v="4400" actId="14100"/>
          <ac:spMkLst>
            <pc:docMk/>
            <pc:sldMk cId="3925604203" sldId="866"/>
            <ac:spMk id="4" creationId="{7607213B-A963-BD4C-C936-731C92C95FE4}"/>
          </ac:spMkLst>
        </pc:spChg>
        <pc:spChg chg="del mod">
          <ac:chgData name="Yoel Kortick" userId="167978f5-7f40-4909-85d5-d4149554ad4e" providerId="ADAL" clId="{AC0AA298-EED5-4A7B-8E9A-B03F65E33ABB}" dt="2024-07-05T02:22:24.550" v="4402" actId="478"/>
          <ac:spMkLst>
            <pc:docMk/>
            <pc:sldMk cId="3925604203" sldId="866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22:54.770" v="4434" actId="208"/>
          <ac:spMkLst>
            <pc:docMk/>
            <pc:sldMk cId="3925604203" sldId="866"/>
            <ac:spMk id="8" creationId="{B191A5AC-ADDE-6F44-067E-50B03CCCA751}"/>
          </ac:spMkLst>
        </pc:spChg>
        <pc:spChg chg="add mod">
          <ac:chgData name="Yoel Kortick" userId="167978f5-7f40-4909-85d5-d4149554ad4e" providerId="ADAL" clId="{AC0AA298-EED5-4A7B-8E9A-B03F65E33ABB}" dt="2024-07-05T05:15:37.012" v="8131"/>
          <ac:spMkLst>
            <pc:docMk/>
            <pc:sldMk cId="3925604203" sldId="866"/>
            <ac:spMk id="14" creationId="{47818DFA-58B4-8A7A-524B-AD54725749F0}"/>
          </ac:spMkLst>
        </pc:spChg>
        <pc:picChg chg="del">
          <ac:chgData name="Yoel Kortick" userId="167978f5-7f40-4909-85d5-d4149554ad4e" providerId="ADAL" clId="{AC0AA298-EED5-4A7B-8E9A-B03F65E33ABB}" dt="2024-07-05T02:21:55.519" v="4356" actId="478"/>
          <ac:picMkLst>
            <pc:docMk/>
            <pc:sldMk cId="3925604203" sldId="866"/>
            <ac:picMk id="5" creationId="{C4AAAE9A-9FE4-C5FE-3C2A-A99A7ABE2BEA}"/>
          </ac:picMkLst>
        </pc:picChg>
        <pc:picChg chg="add mod ord">
          <ac:chgData name="Yoel Kortick" userId="167978f5-7f40-4909-85d5-d4149554ad4e" providerId="ADAL" clId="{AC0AA298-EED5-4A7B-8E9A-B03F65E33ABB}" dt="2024-07-05T02:23:06.970" v="4436" actId="208"/>
          <ac:picMkLst>
            <pc:docMk/>
            <pc:sldMk cId="3925604203" sldId="866"/>
            <ac:picMk id="7" creationId="{3C5618DA-A38C-24B6-B9D9-9AF11DA0E26A}"/>
          </ac:picMkLst>
        </pc:picChg>
        <pc:cxnChg chg="add">
          <ac:chgData name="Yoel Kortick" userId="167978f5-7f40-4909-85d5-d4149554ad4e" providerId="ADAL" clId="{AC0AA298-EED5-4A7B-8E9A-B03F65E33ABB}" dt="2024-07-05T02:22:59.958" v="4435" actId="11529"/>
          <ac:cxnSpMkLst>
            <pc:docMk/>
            <pc:sldMk cId="3925604203" sldId="866"/>
            <ac:cxnSpMk id="13" creationId="{D748B71E-C1FC-4B32-B987-39A47F5BB82E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33.053" v="8130"/>
        <pc:sldMkLst>
          <pc:docMk/>
          <pc:sldMk cId="997723737" sldId="867"/>
        </pc:sldMkLst>
        <pc:spChg chg="add mod">
          <ac:chgData name="Yoel Kortick" userId="167978f5-7f40-4909-85d5-d4149554ad4e" providerId="ADAL" clId="{AC0AA298-EED5-4A7B-8E9A-B03F65E33ABB}" dt="2024-07-05T02:30:19.737" v="4490" actId="1035"/>
          <ac:spMkLst>
            <pc:docMk/>
            <pc:sldMk cId="997723737" sldId="867"/>
            <ac:spMk id="2" creationId="{E9200276-1766-7679-5BCA-149B22D1B0A7}"/>
          </ac:spMkLst>
        </pc:spChg>
        <pc:spChg chg="del">
          <ac:chgData name="Yoel Kortick" userId="167978f5-7f40-4909-85d5-d4149554ad4e" providerId="ADAL" clId="{AC0AA298-EED5-4A7B-8E9A-B03F65E33ABB}" dt="2024-07-05T02:23:32.499" v="4441" actId="478"/>
          <ac:spMkLst>
            <pc:docMk/>
            <pc:sldMk cId="997723737" sldId="867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0:14.509" v="4485" actId="14100"/>
          <ac:spMkLst>
            <pc:docMk/>
            <pc:sldMk cId="997723737" sldId="867"/>
            <ac:spMk id="5" creationId="{4D384D76-4EEB-53A5-ECBA-A7E1012D36E1}"/>
          </ac:spMkLst>
        </pc:spChg>
        <pc:spChg chg="del mod">
          <ac:chgData name="Yoel Kortick" userId="167978f5-7f40-4909-85d5-d4149554ad4e" providerId="ADAL" clId="{AC0AA298-EED5-4A7B-8E9A-B03F65E33ABB}" dt="2024-07-05T02:23:31.301" v="4440" actId="478"/>
          <ac:spMkLst>
            <pc:docMk/>
            <pc:sldMk cId="997723737" sldId="867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0:02.181" v="4481" actId="20577"/>
          <ac:spMkLst>
            <pc:docMk/>
            <pc:sldMk cId="997723737" sldId="867"/>
            <ac:spMk id="7" creationId="{1415A632-9B30-DA7B-B731-983F32842585}"/>
          </ac:spMkLst>
        </pc:spChg>
        <pc:spChg chg="add mod">
          <ac:chgData name="Yoel Kortick" userId="167978f5-7f40-4909-85d5-d4149554ad4e" providerId="ADAL" clId="{AC0AA298-EED5-4A7B-8E9A-B03F65E33ABB}" dt="2024-07-05T05:15:33.053" v="8130"/>
          <ac:spMkLst>
            <pc:docMk/>
            <pc:sldMk cId="997723737" sldId="867"/>
            <ac:spMk id="15" creationId="{DB3F0FB3-D2FE-4B59-6478-BDCA8E58F135}"/>
          </ac:spMkLst>
        </pc:spChg>
        <pc:picChg chg="del">
          <ac:chgData name="Yoel Kortick" userId="167978f5-7f40-4909-85d5-d4149554ad4e" providerId="ADAL" clId="{AC0AA298-EED5-4A7B-8E9A-B03F65E33ABB}" dt="2024-07-05T02:23:27.737" v="4438" actId="478"/>
          <ac:picMkLst>
            <pc:docMk/>
            <pc:sldMk cId="997723737" sldId="867"/>
            <ac:picMk id="3" creationId="{310E4399-D00B-F82A-46FC-4EC481A77F7F}"/>
          </ac:picMkLst>
        </pc:picChg>
        <pc:picChg chg="add mod ord">
          <ac:chgData name="Yoel Kortick" userId="167978f5-7f40-4909-85d5-d4149554ad4e" providerId="ADAL" clId="{AC0AA298-EED5-4A7B-8E9A-B03F65E33ABB}" dt="2024-07-05T02:30:08.556" v="4483" actId="208"/>
          <ac:picMkLst>
            <pc:docMk/>
            <pc:sldMk cId="997723737" sldId="867"/>
            <ac:picMk id="13" creationId="{B7DFFA93-0BCD-D01D-F4D4-284DD86F392F}"/>
          </ac:picMkLst>
        </pc:picChg>
        <pc:cxnChg chg="add mod">
          <ac:chgData name="Yoel Kortick" userId="167978f5-7f40-4909-85d5-d4149554ad4e" providerId="ADAL" clId="{AC0AA298-EED5-4A7B-8E9A-B03F65E33ABB}" dt="2024-07-05T02:30:06.274" v="4482" actId="14100"/>
          <ac:cxnSpMkLst>
            <pc:docMk/>
            <pc:sldMk cId="997723737" sldId="867"/>
            <ac:cxnSpMk id="8" creationId="{3CC52BB7-9ED3-E413-7B22-8C5431D0EBC6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29.788" v="8129"/>
        <pc:sldMkLst>
          <pc:docMk/>
          <pc:sldMk cId="2767967639" sldId="868"/>
        </pc:sldMkLst>
        <pc:spChg chg="add mod">
          <ac:chgData name="Yoel Kortick" userId="167978f5-7f40-4909-85d5-d4149554ad4e" providerId="ADAL" clId="{AC0AA298-EED5-4A7B-8E9A-B03F65E33ABB}" dt="2024-07-05T02:30:59.593" v="4494" actId="14100"/>
          <ac:spMkLst>
            <pc:docMk/>
            <pc:sldMk cId="2767967639" sldId="868"/>
            <ac:spMk id="2" creationId="{71136E19-2996-2F8B-2BF0-A7D6BF9339D1}"/>
          </ac:spMkLst>
        </pc:spChg>
        <pc:spChg chg="add mod">
          <ac:chgData name="Yoel Kortick" userId="167978f5-7f40-4909-85d5-d4149554ad4e" providerId="ADAL" clId="{AC0AA298-EED5-4A7B-8E9A-B03F65E33ABB}" dt="2024-07-05T02:31:10.455" v="4500" actId="14100"/>
          <ac:spMkLst>
            <pc:docMk/>
            <pc:sldMk cId="2767967639" sldId="868"/>
            <ac:spMk id="3" creationId="{C978C0FE-364A-6146-F4C4-47E5DB604A2E}"/>
          </ac:spMkLst>
        </pc:spChg>
        <pc:spChg chg="del">
          <ac:chgData name="Yoel Kortick" userId="167978f5-7f40-4909-85d5-d4149554ad4e" providerId="ADAL" clId="{AC0AA298-EED5-4A7B-8E9A-B03F65E33ABB}" dt="2024-07-05T02:23:44.867" v="4445" actId="478"/>
          <ac:spMkLst>
            <pc:docMk/>
            <pc:sldMk cId="2767967639" sldId="868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1:19.014" v="4502" actId="1076"/>
          <ac:spMkLst>
            <pc:docMk/>
            <pc:sldMk cId="2767967639" sldId="868"/>
            <ac:spMk id="5" creationId="{7EEE658A-EEE1-BF98-CC3A-482E2FCF1F11}"/>
          </ac:spMkLst>
        </pc:spChg>
        <pc:spChg chg="del">
          <ac:chgData name="Yoel Kortick" userId="167978f5-7f40-4909-85d5-d4149554ad4e" providerId="ADAL" clId="{AC0AA298-EED5-4A7B-8E9A-B03F65E33ABB}" dt="2024-07-05T02:23:46.587" v="4446" actId="478"/>
          <ac:spMkLst>
            <pc:docMk/>
            <pc:sldMk cId="2767967639" sldId="868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5:15:29.788" v="8129"/>
          <ac:spMkLst>
            <pc:docMk/>
            <pc:sldMk cId="2767967639" sldId="868"/>
            <ac:spMk id="14" creationId="{496E1D4C-B4F2-A028-793E-C7CCF622B3B7}"/>
          </ac:spMkLst>
        </pc:spChg>
        <pc:picChg chg="del">
          <ac:chgData name="Yoel Kortick" userId="167978f5-7f40-4909-85d5-d4149554ad4e" providerId="ADAL" clId="{AC0AA298-EED5-4A7B-8E9A-B03F65E33ABB}" dt="2024-07-05T02:23:43.391" v="4444" actId="478"/>
          <ac:picMkLst>
            <pc:docMk/>
            <pc:sldMk cId="2767967639" sldId="868"/>
            <ac:picMk id="8" creationId="{8AA03ED1-7903-80AD-958C-8E20300BB28E}"/>
          </ac:picMkLst>
        </pc:picChg>
        <pc:picChg chg="add mod ord">
          <ac:chgData name="Yoel Kortick" userId="167978f5-7f40-4909-85d5-d4149554ad4e" providerId="ADAL" clId="{AC0AA298-EED5-4A7B-8E9A-B03F65E33ABB}" dt="2024-07-05T02:31:13.881" v="4501" actId="208"/>
          <ac:picMkLst>
            <pc:docMk/>
            <pc:sldMk cId="2767967639" sldId="868"/>
            <ac:picMk id="13" creationId="{AD007070-D64D-97C6-62A0-BAE05C40B034}"/>
          </ac:picMkLst>
        </pc:picChg>
        <pc:cxnChg chg="add mod">
          <ac:chgData name="Yoel Kortick" userId="167978f5-7f40-4909-85d5-d4149554ad4e" providerId="ADAL" clId="{AC0AA298-EED5-4A7B-8E9A-B03F65E33ABB}" dt="2024-07-05T02:31:19.014" v="4502" actId="1076"/>
          <ac:cxnSpMkLst>
            <pc:docMk/>
            <pc:sldMk cId="2767967639" sldId="868"/>
            <ac:cxnSpMk id="7" creationId="{12768B87-1449-614F-E540-C4D847C3E059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26.485" v="8128"/>
        <pc:sldMkLst>
          <pc:docMk/>
          <pc:sldMk cId="796258114" sldId="869"/>
        </pc:sldMkLst>
        <pc:spChg chg="add mod">
          <ac:chgData name="Yoel Kortick" userId="167978f5-7f40-4909-85d5-d4149554ad4e" providerId="ADAL" clId="{AC0AA298-EED5-4A7B-8E9A-B03F65E33ABB}" dt="2024-07-05T02:33:15.666" v="4508" actId="14100"/>
          <ac:spMkLst>
            <pc:docMk/>
            <pc:sldMk cId="796258114" sldId="869"/>
            <ac:spMk id="2" creationId="{5CC1A095-BD44-8743-02AC-CBC2B5CCFDB6}"/>
          </ac:spMkLst>
        </pc:spChg>
        <pc:spChg chg="add mod">
          <ac:chgData name="Yoel Kortick" userId="167978f5-7f40-4909-85d5-d4149554ad4e" providerId="ADAL" clId="{AC0AA298-EED5-4A7B-8E9A-B03F65E33ABB}" dt="2024-07-05T02:33:18.417" v="4509" actId="14100"/>
          <ac:spMkLst>
            <pc:docMk/>
            <pc:sldMk cId="796258114" sldId="869"/>
            <ac:spMk id="3" creationId="{3A029354-DEE6-90BD-1972-4F7D4447BAE7}"/>
          </ac:spMkLst>
        </pc:spChg>
        <pc:spChg chg="del">
          <ac:chgData name="Yoel Kortick" userId="167978f5-7f40-4909-85d5-d4149554ad4e" providerId="ADAL" clId="{AC0AA298-EED5-4A7B-8E9A-B03F65E33ABB}" dt="2024-07-05T02:23:55.698" v="4450" actId="478"/>
          <ac:spMkLst>
            <pc:docMk/>
            <pc:sldMk cId="796258114" sldId="869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3:23.295" v="4512" actId="20577"/>
          <ac:spMkLst>
            <pc:docMk/>
            <pc:sldMk cId="796258114" sldId="869"/>
            <ac:spMk id="5" creationId="{A1A2C64C-3FDE-E3CB-91BA-D8F81E7002CC}"/>
          </ac:spMkLst>
        </pc:spChg>
        <pc:spChg chg="del">
          <ac:chgData name="Yoel Kortick" userId="167978f5-7f40-4909-85d5-d4149554ad4e" providerId="ADAL" clId="{AC0AA298-EED5-4A7B-8E9A-B03F65E33ABB}" dt="2024-07-05T02:23:56.802" v="4451" actId="478"/>
          <ac:spMkLst>
            <pc:docMk/>
            <pc:sldMk cId="796258114" sldId="869"/>
            <ac:spMk id="6" creationId="{5A871B06-1565-6201-2DBC-0CCC99078A34}"/>
          </ac:spMkLst>
        </pc:spChg>
        <pc:spChg chg="mod">
          <ac:chgData name="Yoel Kortick" userId="167978f5-7f40-4909-85d5-d4149554ad4e" providerId="ADAL" clId="{AC0AA298-EED5-4A7B-8E9A-B03F65E33ABB}" dt="2024-07-05T05:13:46.658" v="8034"/>
          <ac:spMkLst>
            <pc:docMk/>
            <pc:sldMk cId="796258114" sldId="869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5T05:15:26.485" v="8128"/>
          <ac:spMkLst>
            <pc:docMk/>
            <pc:sldMk cId="796258114" sldId="869"/>
            <ac:spMk id="14" creationId="{FC7E8A84-7F4C-53BF-973E-AB9EB2A5A504}"/>
          </ac:spMkLst>
        </pc:spChg>
        <pc:picChg chg="add mod ord">
          <ac:chgData name="Yoel Kortick" userId="167978f5-7f40-4909-85d5-d4149554ad4e" providerId="ADAL" clId="{AC0AA298-EED5-4A7B-8E9A-B03F65E33ABB}" dt="2024-07-05T02:33:41.223" v="4514" actId="208"/>
          <ac:picMkLst>
            <pc:docMk/>
            <pc:sldMk cId="796258114" sldId="869"/>
            <ac:picMk id="12" creationId="{CF514630-E565-3B07-0CDA-F0802950926B}"/>
          </ac:picMkLst>
        </pc:picChg>
        <pc:picChg chg="del">
          <ac:chgData name="Yoel Kortick" userId="167978f5-7f40-4909-85d5-d4149554ad4e" providerId="ADAL" clId="{AC0AA298-EED5-4A7B-8E9A-B03F65E33ABB}" dt="2024-07-05T02:23:54.463" v="4449" actId="478"/>
          <ac:picMkLst>
            <pc:docMk/>
            <pc:sldMk cId="796258114" sldId="869"/>
            <ac:picMk id="13" creationId="{D934E5FD-9B0B-DC9D-A2C4-FCFD61099E07}"/>
          </ac:picMkLst>
        </pc:picChg>
        <pc:cxnChg chg="add mod">
          <ac:chgData name="Yoel Kortick" userId="167978f5-7f40-4909-85d5-d4149554ad4e" providerId="ADAL" clId="{AC0AA298-EED5-4A7B-8E9A-B03F65E33ABB}" dt="2024-07-05T02:33:26.268" v="4513" actId="1076"/>
          <ac:cxnSpMkLst>
            <pc:docMk/>
            <pc:sldMk cId="796258114" sldId="869"/>
            <ac:cxnSpMk id="7" creationId="{0EE51545-A892-784C-AAE8-E108096BD8E6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22.528" v="8127"/>
        <pc:sldMkLst>
          <pc:docMk/>
          <pc:sldMk cId="583574960" sldId="870"/>
        </pc:sldMkLst>
        <pc:spChg chg="add mod">
          <ac:chgData name="Yoel Kortick" userId="167978f5-7f40-4909-85d5-d4149554ad4e" providerId="ADAL" clId="{AC0AA298-EED5-4A7B-8E9A-B03F65E33ABB}" dt="2024-07-05T02:34:20.089" v="4523" actId="14100"/>
          <ac:spMkLst>
            <pc:docMk/>
            <pc:sldMk cId="583574960" sldId="870"/>
            <ac:spMk id="2" creationId="{DD03977C-EE63-C403-B1C4-2FC752BBF32D}"/>
          </ac:spMkLst>
        </pc:spChg>
        <pc:spChg chg="add mod">
          <ac:chgData name="Yoel Kortick" userId="167978f5-7f40-4909-85d5-d4149554ad4e" providerId="ADAL" clId="{AC0AA298-EED5-4A7B-8E9A-B03F65E33ABB}" dt="2024-07-05T02:34:22.745" v="4524" actId="14100"/>
          <ac:spMkLst>
            <pc:docMk/>
            <pc:sldMk cId="583574960" sldId="870"/>
            <ac:spMk id="3" creationId="{AB22DCF1-2467-46DE-76E4-A1F5DE1F1875}"/>
          </ac:spMkLst>
        </pc:spChg>
        <pc:spChg chg="del">
          <ac:chgData name="Yoel Kortick" userId="167978f5-7f40-4909-85d5-d4149554ad4e" providerId="ADAL" clId="{AC0AA298-EED5-4A7B-8E9A-B03F65E33ABB}" dt="2024-07-05T02:25:11.256" v="4455" actId="478"/>
          <ac:spMkLst>
            <pc:docMk/>
            <pc:sldMk cId="583574960" sldId="870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5T02:25:12.141" v="4456" actId="478"/>
          <ac:spMkLst>
            <pc:docMk/>
            <pc:sldMk cId="583574960" sldId="870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4:25.383" v="4527" actId="20577"/>
          <ac:spMkLst>
            <pc:docMk/>
            <pc:sldMk cId="583574960" sldId="870"/>
            <ac:spMk id="7" creationId="{3FDE7E67-A88A-70EF-361D-3EEF0B382405}"/>
          </ac:spMkLst>
        </pc:spChg>
        <pc:spChg chg="add mod">
          <ac:chgData name="Yoel Kortick" userId="167978f5-7f40-4909-85d5-d4149554ad4e" providerId="ADAL" clId="{AC0AA298-EED5-4A7B-8E9A-B03F65E33ABB}" dt="2024-07-05T05:15:22.528" v="8127"/>
          <ac:spMkLst>
            <pc:docMk/>
            <pc:sldMk cId="583574960" sldId="870"/>
            <ac:spMk id="14" creationId="{D41A7CF0-48C7-8796-6100-C17F50D2E981}"/>
          </ac:spMkLst>
        </pc:spChg>
        <pc:picChg chg="del">
          <ac:chgData name="Yoel Kortick" userId="167978f5-7f40-4909-85d5-d4149554ad4e" providerId="ADAL" clId="{AC0AA298-EED5-4A7B-8E9A-B03F65E33ABB}" dt="2024-07-05T02:25:09.703" v="4454" actId="478"/>
          <ac:picMkLst>
            <pc:docMk/>
            <pc:sldMk cId="583574960" sldId="870"/>
            <ac:picMk id="5" creationId="{FEA95739-546F-6E7C-C881-842F0468F879}"/>
          </ac:picMkLst>
        </pc:picChg>
        <pc:picChg chg="add mod ord">
          <ac:chgData name="Yoel Kortick" userId="167978f5-7f40-4909-85d5-d4149554ad4e" providerId="ADAL" clId="{AC0AA298-EED5-4A7B-8E9A-B03F65E33ABB}" dt="2024-07-05T02:34:28.871" v="4528" actId="208"/>
          <ac:picMkLst>
            <pc:docMk/>
            <pc:sldMk cId="583574960" sldId="870"/>
            <ac:picMk id="13" creationId="{9567ECBC-1F8A-DB98-759E-5B9767D83BE3}"/>
          </ac:picMkLst>
        </pc:picChg>
        <pc:cxnChg chg="add mod">
          <ac:chgData name="Yoel Kortick" userId="167978f5-7f40-4909-85d5-d4149554ad4e" providerId="ADAL" clId="{AC0AA298-EED5-4A7B-8E9A-B03F65E33ABB}" dt="2024-07-05T02:25:13.282" v="4457"/>
          <ac:cxnSpMkLst>
            <pc:docMk/>
            <pc:sldMk cId="583574960" sldId="870"/>
            <ac:cxnSpMk id="8" creationId="{1C7294DC-124D-BC51-0AE2-94D23CCFCBEB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18.703" v="8126" actId="1036"/>
        <pc:sldMkLst>
          <pc:docMk/>
          <pc:sldMk cId="3739584296" sldId="871"/>
        </pc:sldMkLst>
        <pc:spChg chg="del">
          <ac:chgData name="Yoel Kortick" userId="167978f5-7f40-4909-85d5-d4149554ad4e" providerId="ADAL" clId="{AC0AA298-EED5-4A7B-8E9A-B03F65E33ABB}" dt="2024-07-05T02:25:20.564" v="4460" actId="478"/>
          <ac:spMkLst>
            <pc:docMk/>
            <pc:sldMk cId="3739584296" sldId="871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5T02:25:21.753" v="4461" actId="478"/>
          <ac:spMkLst>
            <pc:docMk/>
            <pc:sldMk cId="3739584296" sldId="871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5:58.625" v="4578" actId="14100"/>
          <ac:spMkLst>
            <pc:docMk/>
            <pc:sldMk cId="3739584296" sldId="871"/>
            <ac:spMk id="7" creationId="{63B6B0B4-6DF6-7F15-F827-07FF365E02D8}"/>
          </ac:spMkLst>
        </pc:spChg>
        <pc:spChg chg="add mod">
          <ac:chgData name="Yoel Kortick" userId="167978f5-7f40-4909-85d5-d4149554ad4e" providerId="ADAL" clId="{AC0AA298-EED5-4A7B-8E9A-B03F65E33ABB}" dt="2024-07-05T02:35:50.690" v="4576" actId="1036"/>
          <ac:spMkLst>
            <pc:docMk/>
            <pc:sldMk cId="3739584296" sldId="871"/>
            <ac:spMk id="8" creationId="{1A41A606-B91D-FFD5-C6E6-C720B0F7C6C4}"/>
          </ac:spMkLst>
        </pc:spChg>
        <pc:spChg chg="add mod">
          <ac:chgData name="Yoel Kortick" userId="167978f5-7f40-4909-85d5-d4149554ad4e" providerId="ADAL" clId="{AC0AA298-EED5-4A7B-8E9A-B03F65E33ABB}" dt="2024-07-05T02:35:50.690" v="4576" actId="1036"/>
          <ac:spMkLst>
            <pc:docMk/>
            <pc:sldMk cId="3739584296" sldId="871"/>
            <ac:spMk id="12" creationId="{E2373739-890E-DAA8-D958-15DE9963B416}"/>
          </ac:spMkLst>
        </pc:spChg>
        <pc:spChg chg="add mod">
          <ac:chgData name="Yoel Kortick" userId="167978f5-7f40-4909-85d5-d4149554ad4e" providerId="ADAL" clId="{AC0AA298-EED5-4A7B-8E9A-B03F65E33ABB}" dt="2024-07-05T05:15:18.703" v="8126" actId="1036"/>
          <ac:spMkLst>
            <pc:docMk/>
            <pc:sldMk cId="3739584296" sldId="871"/>
            <ac:spMk id="14" creationId="{DBB878BA-213E-5707-3480-F907EE8F061B}"/>
          </ac:spMkLst>
        </pc:spChg>
        <pc:picChg chg="del">
          <ac:chgData name="Yoel Kortick" userId="167978f5-7f40-4909-85d5-d4149554ad4e" providerId="ADAL" clId="{AC0AA298-EED5-4A7B-8E9A-B03F65E33ABB}" dt="2024-07-05T02:25:19.160" v="4459" actId="478"/>
          <ac:picMkLst>
            <pc:docMk/>
            <pc:sldMk cId="3739584296" sldId="871"/>
            <ac:picMk id="3" creationId="{869E2B59-1CAC-3522-FDA4-C37B408DD2B7}"/>
          </ac:picMkLst>
        </pc:picChg>
        <pc:picChg chg="add mod ord">
          <ac:chgData name="Yoel Kortick" userId="167978f5-7f40-4909-85d5-d4149554ad4e" providerId="ADAL" clId="{AC0AA298-EED5-4A7B-8E9A-B03F65E33ABB}" dt="2024-07-05T02:36:03.572" v="4580" actId="208"/>
          <ac:picMkLst>
            <pc:docMk/>
            <pc:sldMk cId="3739584296" sldId="871"/>
            <ac:picMk id="5" creationId="{74436994-63E7-C6AA-D804-000E23764923}"/>
          </ac:picMkLst>
        </pc:picChg>
        <pc:cxnChg chg="add mod">
          <ac:chgData name="Yoel Kortick" userId="167978f5-7f40-4909-85d5-d4149554ad4e" providerId="ADAL" clId="{AC0AA298-EED5-4A7B-8E9A-B03F65E33ABB}" dt="2024-07-05T02:36:01.399" v="4579" actId="1076"/>
          <ac:cxnSpMkLst>
            <pc:docMk/>
            <pc:sldMk cId="3739584296" sldId="871"/>
            <ac:cxnSpMk id="13" creationId="{E5404EEF-8A47-6CEE-60C5-045D5426040B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11.897" v="8108"/>
        <pc:sldMkLst>
          <pc:docMk/>
          <pc:sldMk cId="3722635618" sldId="872"/>
        </pc:sldMkLst>
        <pc:spChg chg="add mod">
          <ac:chgData name="Yoel Kortick" userId="167978f5-7f40-4909-85d5-d4149554ad4e" providerId="ADAL" clId="{AC0AA298-EED5-4A7B-8E9A-B03F65E33ABB}" dt="2024-07-05T02:36:40.828" v="4607" actId="14100"/>
          <ac:spMkLst>
            <pc:docMk/>
            <pc:sldMk cId="3722635618" sldId="872"/>
            <ac:spMk id="2" creationId="{24C13B78-9053-C8D5-F11B-F6B8BEF23884}"/>
          </ac:spMkLst>
        </pc:spChg>
        <pc:spChg chg="add mod">
          <ac:chgData name="Yoel Kortick" userId="167978f5-7f40-4909-85d5-d4149554ad4e" providerId="ADAL" clId="{AC0AA298-EED5-4A7B-8E9A-B03F65E33ABB}" dt="2024-07-05T02:36:44.492" v="4609" actId="14100"/>
          <ac:spMkLst>
            <pc:docMk/>
            <pc:sldMk cId="3722635618" sldId="872"/>
            <ac:spMk id="3" creationId="{4C987A2E-F6D9-62AB-F91B-5383FDBA2744}"/>
          </ac:spMkLst>
        </pc:spChg>
        <pc:spChg chg="del">
          <ac:chgData name="Yoel Kortick" userId="167978f5-7f40-4909-85d5-d4149554ad4e" providerId="ADAL" clId="{AC0AA298-EED5-4A7B-8E9A-B03F65E33ABB}" dt="2024-07-05T02:25:28.046" v="4464" actId="478"/>
          <ac:spMkLst>
            <pc:docMk/>
            <pc:sldMk cId="3722635618" sldId="872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6:48.118" v="4612" actId="20577"/>
          <ac:spMkLst>
            <pc:docMk/>
            <pc:sldMk cId="3722635618" sldId="872"/>
            <ac:spMk id="5" creationId="{38478330-78DF-E264-DBF4-83C3AAF1F7AF}"/>
          </ac:spMkLst>
        </pc:spChg>
        <pc:spChg chg="del">
          <ac:chgData name="Yoel Kortick" userId="167978f5-7f40-4909-85d5-d4149554ad4e" providerId="ADAL" clId="{AC0AA298-EED5-4A7B-8E9A-B03F65E33ABB}" dt="2024-07-05T02:25:29.165" v="4465" actId="478"/>
          <ac:spMkLst>
            <pc:docMk/>
            <pc:sldMk cId="3722635618" sldId="872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5:15:11.897" v="8108"/>
          <ac:spMkLst>
            <pc:docMk/>
            <pc:sldMk cId="3722635618" sldId="872"/>
            <ac:spMk id="13" creationId="{FC8E1EF8-D78D-846B-C64A-A5609E80A60D}"/>
          </ac:spMkLst>
        </pc:spChg>
        <pc:picChg chg="add mod ord">
          <ac:chgData name="Yoel Kortick" userId="167978f5-7f40-4909-85d5-d4149554ad4e" providerId="ADAL" clId="{AC0AA298-EED5-4A7B-8E9A-B03F65E33ABB}" dt="2024-07-05T02:36:53.326" v="4614" actId="208"/>
          <ac:picMkLst>
            <pc:docMk/>
            <pc:sldMk cId="3722635618" sldId="872"/>
            <ac:picMk id="12" creationId="{6EDB038E-EA9E-AE73-30FF-F233E69277BB}"/>
          </ac:picMkLst>
        </pc:picChg>
        <pc:picChg chg="del">
          <ac:chgData name="Yoel Kortick" userId="167978f5-7f40-4909-85d5-d4149554ad4e" providerId="ADAL" clId="{AC0AA298-EED5-4A7B-8E9A-B03F65E33ABB}" dt="2024-07-05T02:25:26.702" v="4463" actId="478"/>
          <ac:picMkLst>
            <pc:docMk/>
            <pc:sldMk cId="3722635618" sldId="872"/>
            <ac:picMk id="15" creationId="{4175F5AA-0FB8-6D4E-757A-3F7B43CD724E}"/>
          </ac:picMkLst>
        </pc:picChg>
        <pc:cxnChg chg="add mod">
          <ac:chgData name="Yoel Kortick" userId="167978f5-7f40-4909-85d5-d4149554ad4e" providerId="ADAL" clId="{AC0AA298-EED5-4A7B-8E9A-B03F65E33ABB}" dt="2024-07-05T02:36:50.939" v="4613" actId="1076"/>
          <ac:cxnSpMkLst>
            <pc:docMk/>
            <pc:sldMk cId="3722635618" sldId="872"/>
            <ac:cxnSpMk id="7" creationId="{FFC7B7B1-EA6A-A79C-3580-1462275DFD39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5:07.506" v="8107" actId="1036"/>
        <pc:sldMkLst>
          <pc:docMk/>
          <pc:sldMk cId="441582025" sldId="873"/>
        </pc:sldMkLst>
        <pc:spChg chg="add mod">
          <ac:chgData name="Yoel Kortick" userId="167978f5-7f40-4909-85d5-d4149554ad4e" providerId="ADAL" clId="{AC0AA298-EED5-4A7B-8E9A-B03F65E33ABB}" dt="2024-07-05T02:37:47.614" v="4633" actId="1035"/>
          <ac:spMkLst>
            <pc:docMk/>
            <pc:sldMk cId="441582025" sldId="873"/>
            <ac:spMk id="2" creationId="{FBBCAD03-C3DA-C155-D040-91E068B15032}"/>
          </ac:spMkLst>
        </pc:spChg>
        <pc:spChg chg="del">
          <ac:chgData name="Yoel Kortick" userId="167978f5-7f40-4909-85d5-d4149554ad4e" providerId="ADAL" clId="{AC0AA298-EED5-4A7B-8E9A-B03F65E33ABB}" dt="2024-07-05T02:25:36.787" v="4469" actId="478"/>
          <ac:spMkLst>
            <pc:docMk/>
            <pc:sldMk cId="441582025" sldId="873"/>
            <ac:spMk id="4" creationId="{7607213B-A963-BD4C-C936-731C92C95FE4}"/>
          </ac:spMkLst>
        </pc:spChg>
        <pc:spChg chg="add mod">
          <ac:chgData name="Yoel Kortick" userId="167978f5-7f40-4909-85d5-d4149554ad4e" providerId="ADAL" clId="{AC0AA298-EED5-4A7B-8E9A-B03F65E33ABB}" dt="2024-07-05T02:37:39.931" v="4626" actId="14100"/>
          <ac:spMkLst>
            <pc:docMk/>
            <pc:sldMk cId="441582025" sldId="873"/>
            <ac:spMk id="5" creationId="{DC59FD58-BE85-B2C7-17AC-CCBC4CA3E126}"/>
          </ac:spMkLst>
        </pc:spChg>
        <pc:spChg chg="del">
          <ac:chgData name="Yoel Kortick" userId="167978f5-7f40-4909-85d5-d4149554ad4e" providerId="ADAL" clId="{AC0AA298-EED5-4A7B-8E9A-B03F65E33ABB}" dt="2024-07-05T02:25:37.904" v="4470" actId="478"/>
          <ac:spMkLst>
            <pc:docMk/>
            <pc:sldMk cId="441582025" sldId="873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2:37:32.932" v="4623" actId="20577"/>
          <ac:spMkLst>
            <pc:docMk/>
            <pc:sldMk cId="441582025" sldId="873"/>
            <ac:spMk id="7" creationId="{F34FD21D-9A42-7FB1-E014-B0A70D3F9D8B}"/>
          </ac:spMkLst>
        </pc:spChg>
        <pc:spChg chg="add mod">
          <ac:chgData name="Yoel Kortick" userId="167978f5-7f40-4909-85d5-d4149554ad4e" providerId="ADAL" clId="{AC0AA298-EED5-4A7B-8E9A-B03F65E33ABB}" dt="2024-07-05T05:15:07.506" v="8107" actId="1036"/>
          <ac:spMkLst>
            <pc:docMk/>
            <pc:sldMk cId="441582025" sldId="873"/>
            <ac:spMk id="14" creationId="{330796CC-D702-33E2-CDD3-B0DFDA9B526B}"/>
          </ac:spMkLst>
        </pc:spChg>
        <pc:picChg chg="del">
          <ac:chgData name="Yoel Kortick" userId="167978f5-7f40-4909-85d5-d4149554ad4e" providerId="ADAL" clId="{AC0AA298-EED5-4A7B-8E9A-B03F65E33ABB}" dt="2024-07-05T02:25:35.464" v="4468" actId="478"/>
          <ac:picMkLst>
            <pc:docMk/>
            <pc:sldMk cId="441582025" sldId="873"/>
            <ac:picMk id="3" creationId="{FB439D01-F451-1B0E-B672-72F5C3DF01BD}"/>
          </ac:picMkLst>
        </pc:picChg>
        <pc:picChg chg="add mod ord">
          <ac:chgData name="Yoel Kortick" userId="167978f5-7f40-4909-85d5-d4149554ad4e" providerId="ADAL" clId="{AC0AA298-EED5-4A7B-8E9A-B03F65E33ABB}" dt="2024-07-05T02:37:50.682" v="4634" actId="208"/>
          <ac:picMkLst>
            <pc:docMk/>
            <pc:sldMk cId="441582025" sldId="873"/>
            <ac:picMk id="13" creationId="{01091320-F036-F6E4-EFC8-FEF57D279186}"/>
          </ac:picMkLst>
        </pc:picChg>
        <pc:cxnChg chg="add mod">
          <ac:chgData name="Yoel Kortick" userId="167978f5-7f40-4909-85d5-d4149554ad4e" providerId="ADAL" clId="{AC0AA298-EED5-4A7B-8E9A-B03F65E33ABB}" dt="2024-07-05T02:37:35.667" v="4624" actId="1076"/>
          <ac:cxnSpMkLst>
            <pc:docMk/>
            <pc:sldMk cId="441582025" sldId="873"/>
            <ac:cxnSpMk id="8" creationId="{8D3888CA-8A15-C37C-4721-E26A522FEA90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14:58.953" v="8091" actId="20577"/>
        <pc:sldMkLst>
          <pc:docMk/>
          <pc:sldMk cId="1653946103" sldId="874"/>
        </pc:sldMkLst>
        <pc:spChg chg="add mod">
          <ac:chgData name="Yoel Kortick" userId="167978f5-7f40-4909-85d5-d4149554ad4e" providerId="ADAL" clId="{AC0AA298-EED5-4A7B-8E9A-B03F65E33ABB}" dt="2024-07-05T03:13:34.368" v="5618" actId="14100"/>
          <ac:spMkLst>
            <pc:docMk/>
            <pc:sldMk cId="1653946103" sldId="874"/>
            <ac:spMk id="2" creationId="{FF92DA08-8E46-0682-DDAC-C665E088376B}"/>
          </ac:spMkLst>
        </pc:spChg>
        <pc:spChg chg="add mod">
          <ac:chgData name="Yoel Kortick" userId="167978f5-7f40-4909-85d5-d4149554ad4e" providerId="ADAL" clId="{AC0AA298-EED5-4A7B-8E9A-B03F65E33ABB}" dt="2024-07-05T03:13:40.114" v="5620" actId="14100"/>
          <ac:spMkLst>
            <pc:docMk/>
            <pc:sldMk cId="1653946103" sldId="874"/>
            <ac:spMk id="3" creationId="{8879762F-9A73-EEFF-7AFF-E6EC0DE2FB3F}"/>
          </ac:spMkLst>
        </pc:spChg>
        <pc:spChg chg="del">
          <ac:chgData name="Yoel Kortick" userId="167978f5-7f40-4909-85d5-d4149554ad4e" providerId="ADAL" clId="{AC0AA298-EED5-4A7B-8E9A-B03F65E33ABB}" dt="2024-07-05T02:25:45.442" v="4474" actId="478"/>
          <ac:spMkLst>
            <pc:docMk/>
            <pc:sldMk cId="1653946103" sldId="874"/>
            <ac:spMk id="4" creationId="{7607213B-A963-BD4C-C936-731C92C95FE4}"/>
          </ac:spMkLst>
        </pc:spChg>
        <pc:spChg chg="del">
          <ac:chgData name="Yoel Kortick" userId="167978f5-7f40-4909-85d5-d4149554ad4e" providerId="ADAL" clId="{AC0AA298-EED5-4A7B-8E9A-B03F65E33ABB}" dt="2024-07-05T02:25:46.629" v="4475" actId="478"/>
          <ac:spMkLst>
            <pc:docMk/>
            <pc:sldMk cId="1653946103" sldId="874"/>
            <ac:spMk id="6" creationId="{5A871B06-1565-6201-2DBC-0CCC99078A34}"/>
          </ac:spMkLst>
        </pc:spChg>
        <pc:spChg chg="add mod">
          <ac:chgData name="Yoel Kortick" userId="167978f5-7f40-4909-85d5-d4149554ad4e" providerId="ADAL" clId="{AC0AA298-EED5-4A7B-8E9A-B03F65E33ABB}" dt="2024-07-05T03:13:44.024" v="5621" actId="1076"/>
          <ac:spMkLst>
            <pc:docMk/>
            <pc:sldMk cId="1653946103" sldId="874"/>
            <ac:spMk id="7" creationId="{CF20DCC1-6F1E-1A1D-B414-EC6FE8F36C4E}"/>
          </ac:spMkLst>
        </pc:spChg>
        <pc:spChg chg="mod">
          <ac:chgData name="Yoel Kortick" userId="167978f5-7f40-4909-85d5-d4149554ad4e" providerId="ADAL" clId="{AC0AA298-EED5-4A7B-8E9A-B03F65E33ABB}" dt="2024-07-05T03:13:09.488" v="5613" actId="20577"/>
          <ac:spMkLst>
            <pc:docMk/>
            <pc:sldMk cId="1653946103" sldId="874"/>
            <ac:spMk id="11" creationId="{1ACE3884-5DD3-4F86-13C6-FF34F1D35C8C}"/>
          </ac:spMkLst>
        </pc:spChg>
        <pc:spChg chg="add mod">
          <ac:chgData name="Yoel Kortick" userId="167978f5-7f40-4909-85d5-d4149554ad4e" providerId="ADAL" clId="{AC0AA298-EED5-4A7B-8E9A-B03F65E33ABB}" dt="2024-07-05T05:14:58.953" v="8091" actId="20577"/>
          <ac:spMkLst>
            <pc:docMk/>
            <pc:sldMk cId="1653946103" sldId="874"/>
            <ac:spMk id="18" creationId="{7FF9D725-E003-09AC-DB81-7418B46F9ED3}"/>
          </ac:spMkLst>
        </pc:spChg>
        <pc:picChg chg="del">
          <ac:chgData name="Yoel Kortick" userId="167978f5-7f40-4909-85d5-d4149554ad4e" providerId="ADAL" clId="{AC0AA298-EED5-4A7B-8E9A-B03F65E33ABB}" dt="2024-07-05T02:25:44.362" v="4473" actId="478"/>
          <ac:picMkLst>
            <pc:docMk/>
            <pc:sldMk cId="1653946103" sldId="874"/>
            <ac:picMk id="5" creationId="{19F689EA-6F6A-1437-DD14-255B8000A884}"/>
          </ac:picMkLst>
        </pc:picChg>
        <pc:picChg chg="add del mod ord">
          <ac:chgData name="Yoel Kortick" userId="167978f5-7f40-4909-85d5-d4149554ad4e" providerId="ADAL" clId="{AC0AA298-EED5-4A7B-8E9A-B03F65E33ABB}" dt="2024-07-05T03:13:26.577" v="5614" actId="478"/>
          <ac:picMkLst>
            <pc:docMk/>
            <pc:sldMk cId="1653946103" sldId="874"/>
            <ac:picMk id="13" creationId="{7CB842E4-748F-283E-E8A5-E608B8CA7083}"/>
          </ac:picMkLst>
        </pc:picChg>
        <pc:picChg chg="add del">
          <ac:chgData name="Yoel Kortick" userId="167978f5-7f40-4909-85d5-d4149554ad4e" providerId="ADAL" clId="{AC0AA298-EED5-4A7B-8E9A-B03F65E33ABB}" dt="2024-07-05T03:12:59.297" v="5610" actId="22"/>
          <ac:picMkLst>
            <pc:docMk/>
            <pc:sldMk cId="1653946103" sldId="874"/>
            <ac:picMk id="15" creationId="{2184DC0A-19C7-9C7B-86B9-1EC8B556548D}"/>
          </ac:picMkLst>
        </pc:picChg>
        <pc:picChg chg="add mod ord">
          <ac:chgData name="Yoel Kortick" userId="167978f5-7f40-4909-85d5-d4149554ad4e" providerId="ADAL" clId="{AC0AA298-EED5-4A7B-8E9A-B03F65E33ABB}" dt="2024-07-05T03:13:45.865" v="5622" actId="208"/>
          <ac:picMkLst>
            <pc:docMk/>
            <pc:sldMk cId="1653946103" sldId="874"/>
            <ac:picMk id="17" creationId="{1AF2618C-AE15-FBB9-60B3-AF867D7C4999}"/>
          </ac:picMkLst>
        </pc:picChg>
        <pc:cxnChg chg="add mod">
          <ac:chgData name="Yoel Kortick" userId="167978f5-7f40-4909-85d5-d4149554ad4e" providerId="ADAL" clId="{AC0AA298-EED5-4A7B-8E9A-B03F65E33ABB}" dt="2024-07-05T03:13:44.024" v="5621" actId="1076"/>
          <ac:cxnSpMkLst>
            <pc:docMk/>
            <pc:sldMk cId="1653946103" sldId="874"/>
            <ac:cxnSpMk id="8" creationId="{6D1237D7-8E73-0226-E1FA-096A7E05BCB9}"/>
          </ac:cxnSpMkLst>
        </pc:cxnChg>
      </pc:sldChg>
      <pc:sldChg chg="modSp add mod">
        <pc:chgData name="Yoel Kortick" userId="167978f5-7f40-4909-85d5-d4149554ad4e" providerId="ADAL" clId="{AC0AA298-EED5-4A7B-8E9A-B03F65E33ABB}" dt="2024-07-05T04:50:44.585" v="7193"/>
        <pc:sldMkLst>
          <pc:docMk/>
          <pc:sldMk cId="4057651024" sldId="875"/>
        </pc:sldMkLst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4057651024" sldId="875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5:24:04.522" v="8239" actId="20577"/>
        <pc:sldMkLst>
          <pc:docMk/>
          <pc:sldMk cId="1773283059" sldId="876"/>
        </pc:sldMkLst>
        <pc:spChg chg="add mod">
          <ac:chgData name="Yoel Kortick" userId="167978f5-7f40-4909-85d5-d4149554ad4e" providerId="ADAL" clId="{AC0AA298-EED5-4A7B-8E9A-B03F65E33ABB}" dt="2024-07-05T03:02:01.412" v="5447" actId="20577"/>
          <ac:spMkLst>
            <pc:docMk/>
            <pc:sldMk cId="1773283059" sldId="876"/>
            <ac:spMk id="2" creationId="{59D3D798-8205-B3B2-33B2-A585745C844A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773283059" sldId="87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4:04.522" v="8239" actId="20577"/>
          <ac:spMkLst>
            <pc:docMk/>
            <pc:sldMk cId="1773283059" sldId="876"/>
            <ac:spMk id="11" creationId="{1ACE3884-5DD3-4F86-13C6-FF34F1D35C8C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4" creationId="{06B42F43-FCE9-5EE2-06A9-D183AD6ED965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5" creationId="{F55A2D0B-BFD3-CD66-FF41-1B715F0C5B4A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6" creationId="{E103E719-FFAE-947D-5B84-21046BFD9088}"/>
          </ac:spMkLst>
        </pc:spChg>
        <pc:spChg chg="del">
          <ac:chgData name="Yoel Kortick" userId="167978f5-7f40-4909-85d5-d4149554ad4e" providerId="ADAL" clId="{AC0AA298-EED5-4A7B-8E9A-B03F65E33ABB}" dt="2024-07-05T03:00:28.486" v="5420" actId="478"/>
          <ac:spMkLst>
            <pc:docMk/>
            <pc:sldMk cId="1773283059" sldId="876"/>
            <ac:spMk id="17" creationId="{9FFC857C-E785-E3DD-DB57-C27F44CC44CF}"/>
          </ac:spMkLst>
        </pc:spChg>
        <pc:picChg chg="del">
          <ac:chgData name="Yoel Kortick" userId="167978f5-7f40-4909-85d5-d4149554ad4e" providerId="ADAL" clId="{AC0AA298-EED5-4A7B-8E9A-B03F65E33ABB}" dt="2024-07-05T03:00:28.486" v="5420" actId="478"/>
          <ac:picMkLst>
            <pc:docMk/>
            <pc:sldMk cId="1773283059" sldId="876"/>
            <ac:picMk id="6" creationId="{F537C5B0-7896-D63F-4317-28ADAE09DAAF}"/>
          </ac:picMkLst>
        </pc:picChg>
        <pc:picChg chg="del">
          <ac:chgData name="Yoel Kortick" userId="167978f5-7f40-4909-85d5-d4149554ad4e" providerId="ADAL" clId="{AC0AA298-EED5-4A7B-8E9A-B03F65E33ABB}" dt="2024-07-05T03:00:28.486" v="5420" actId="478"/>
          <ac:picMkLst>
            <pc:docMk/>
            <pc:sldMk cId="1773283059" sldId="876"/>
            <ac:picMk id="13" creationId="{A9433C50-68F8-5D8A-DD7D-317CB95C212B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24:40.238" v="8305" actId="20577"/>
        <pc:sldMkLst>
          <pc:docMk/>
          <pc:sldMk cId="3015850134" sldId="877"/>
        </pc:sldMkLst>
        <pc:spChg chg="add del mod">
          <ac:chgData name="Yoel Kortick" userId="167978f5-7f40-4909-85d5-d4149554ad4e" providerId="ADAL" clId="{AC0AA298-EED5-4A7B-8E9A-B03F65E33ABB}" dt="2024-07-05T03:01:43.741" v="5423" actId="478"/>
          <ac:spMkLst>
            <pc:docMk/>
            <pc:sldMk cId="3015850134" sldId="877"/>
            <ac:spMk id="3" creationId="{79BCC46F-AB72-243D-4B7D-D7A78CB6E50A}"/>
          </ac:spMkLst>
        </pc:spChg>
        <pc:spChg chg="add mod">
          <ac:chgData name="Yoel Kortick" userId="167978f5-7f40-4909-85d5-d4149554ad4e" providerId="ADAL" clId="{AC0AA298-EED5-4A7B-8E9A-B03F65E33ABB}" dt="2024-07-05T05:09:00.218" v="7841" actId="403"/>
          <ac:spMkLst>
            <pc:docMk/>
            <pc:sldMk cId="3015850134" sldId="877"/>
            <ac:spMk id="4" creationId="{E55CE819-AAFC-1288-AADE-12E8866F8215}"/>
          </ac:spMkLst>
        </pc:spChg>
        <pc:spChg chg="add mod">
          <ac:chgData name="Yoel Kortick" userId="167978f5-7f40-4909-85d5-d4149554ad4e" providerId="ADAL" clId="{AC0AA298-EED5-4A7B-8E9A-B03F65E33ABB}" dt="2024-07-05T05:24:40.238" v="8305" actId="20577"/>
          <ac:spMkLst>
            <pc:docMk/>
            <pc:sldMk cId="3015850134" sldId="877"/>
            <ac:spMk id="5" creationId="{229CD232-52E3-94F3-B8BD-94179BD3080A}"/>
          </ac:spMkLst>
        </pc:spChg>
        <pc:spChg chg="add mod">
          <ac:chgData name="Yoel Kortick" userId="167978f5-7f40-4909-85d5-d4149554ad4e" providerId="ADAL" clId="{AC0AA298-EED5-4A7B-8E9A-B03F65E33ABB}" dt="2024-07-05T03:02:06.629" v="5448"/>
          <ac:spMkLst>
            <pc:docMk/>
            <pc:sldMk cId="3015850134" sldId="877"/>
            <ac:spMk id="6" creationId="{2192209B-D7E5-15DE-21B1-48468A364C11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015850134" sldId="877"/>
            <ac:spMk id="10" creationId="{4C5297D4-1A90-BA7E-1EA2-3486955EA032}"/>
          </ac:spMkLst>
        </pc:spChg>
        <pc:spChg chg="del">
          <ac:chgData name="Yoel Kortick" userId="167978f5-7f40-4909-85d5-d4149554ad4e" providerId="ADAL" clId="{AC0AA298-EED5-4A7B-8E9A-B03F65E33ABB}" dt="2024-07-05T03:01:42.373" v="5422" actId="478"/>
          <ac:spMkLst>
            <pc:docMk/>
            <pc:sldMk cId="3015850134" sldId="877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4160933067" sldId="878"/>
        </pc:sldMkLst>
        <pc:spChg chg="add del mod">
          <ac:chgData name="Yoel Kortick" userId="167978f5-7f40-4909-85d5-d4149554ad4e" providerId="ADAL" clId="{AC0AA298-EED5-4A7B-8E9A-B03F65E33ABB}" dt="2024-07-05T03:05:01.789" v="5591" actId="478"/>
          <ac:spMkLst>
            <pc:docMk/>
            <pc:sldMk cId="4160933067" sldId="878"/>
            <ac:spMk id="3" creationId="{DF788955-8859-122B-195C-2FBE01C23093}"/>
          </ac:spMkLst>
        </pc:spChg>
        <pc:spChg chg="del">
          <ac:chgData name="Yoel Kortick" userId="167978f5-7f40-4909-85d5-d4149554ad4e" providerId="ADAL" clId="{AC0AA298-EED5-4A7B-8E9A-B03F65E33ABB}" dt="2024-07-05T03:05:00.270" v="5590" actId="478"/>
          <ac:spMkLst>
            <pc:docMk/>
            <pc:sldMk cId="4160933067" sldId="878"/>
            <ac:spMk id="4" creationId="{E55CE819-AAFC-1288-AADE-12E8866F8215}"/>
          </ac:spMkLst>
        </pc:spChg>
        <pc:spChg chg="del">
          <ac:chgData name="Yoel Kortick" userId="167978f5-7f40-4909-85d5-d4149554ad4e" providerId="ADAL" clId="{AC0AA298-EED5-4A7B-8E9A-B03F65E33ABB}" dt="2024-07-05T03:04:58.521" v="5589" actId="478"/>
          <ac:spMkLst>
            <pc:docMk/>
            <pc:sldMk cId="4160933067" sldId="878"/>
            <ac:spMk id="5" creationId="{229CD232-52E3-94F3-B8BD-94179BD3080A}"/>
          </ac:spMkLst>
        </pc:spChg>
        <pc:spChg chg="add mod">
          <ac:chgData name="Yoel Kortick" userId="167978f5-7f40-4909-85d5-d4149554ad4e" providerId="ADAL" clId="{AC0AA298-EED5-4A7B-8E9A-B03F65E33ABB}" dt="2024-07-05T04:40:19.479" v="6612" actId="20577"/>
          <ac:spMkLst>
            <pc:docMk/>
            <pc:sldMk cId="4160933067" sldId="878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4160933067" sldId="878"/>
            <ac:spMk id="10" creationId="{4C5297D4-1A90-BA7E-1EA2-3486955EA032}"/>
          </ac:spMkLst>
        </pc:spChg>
        <pc:spChg chg="add">
          <ac:chgData name="Yoel Kortick" userId="167978f5-7f40-4909-85d5-d4149554ad4e" providerId="ADAL" clId="{AC0AA298-EED5-4A7B-8E9A-B03F65E33ABB}" dt="2024-07-05T03:15:18.286" v="5632" actId="11529"/>
          <ac:spMkLst>
            <pc:docMk/>
            <pc:sldMk cId="4160933067" sldId="878"/>
            <ac:spMk id="13" creationId="{530F3DAD-EFE1-E780-3403-EBFBDC27455A}"/>
          </ac:spMkLst>
        </pc:spChg>
        <pc:spChg chg="add">
          <ac:chgData name="Yoel Kortick" userId="167978f5-7f40-4909-85d5-d4149554ad4e" providerId="ADAL" clId="{AC0AA298-EED5-4A7B-8E9A-B03F65E33ABB}" dt="2024-07-05T03:15:22.293" v="5633" actId="11529"/>
          <ac:spMkLst>
            <pc:docMk/>
            <pc:sldMk cId="4160933067" sldId="878"/>
            <ac:spMk id="14" creationId="{5E0DD645-9DC5-9819-6647-15B18735546B}"/>
          </ac:spMkLst>
        </pc:spChg>
        <pc:spChg chg="add">
          <ac:chgData name="Yoel Kortick" userId="167978f5-7f40-4909-85d5-d4149554ad4e" providerId="ADAL" clId="{AC0AA298-EED5-4A7B-8E9A-B03F65E33ABB}" dt="2024-07-05T03:15:27.581" v="5634" actId="11529"/>
          <ac:spMkLst>
            <pc:docMk/>
            <pc:sldMk cId="4160933067" sldId="878"/>
            <ac:spMk id="15" creationId="{6835D7EF-757E-EE52-EA2D-4CEE35600274}"/>
          </ac:spMkLst>
        </pc:spChg>
        <pc:picChg chg="add del mod">
          <ac:chgData name="Yoel Kortick" userId="167978f5-7f40-4909-85d5-d4149554ad4e" providerId="ADAL" clId="{AC0AA298-EED5-4A7B-8E9A-B03F65E33ABB}" dt="2024-07-05T03:15:05.208" v="5627" actId="478"/>
          <ac:picMkLst>
            <pc:docMk/>
            <pc:sldMk cId="4160933067" sldId="878"/>
            <ac:picMk id="7" creationId="{FB338F63-2C95-6532-129E-A7C953353F56}"/>
          </ac:picMkLst>
        </pc:picChg>
        <pc:picChg chg="add mod ord">
          <ac:chgData name="Yoel Kortick" userId="167978f5-7f40-4909-85d5-d4149554ad4e" providerId="ADAL" clId="{AC0AA298-EED5-4A7B-8E9A-B03F65E33ABB}" dt="2024-07-05T03:15:12.027" v="5631" actId="208"/>
          <ac:picMkLst>
            <pc:docMk/>
            <pc:sldMk cId="4160933067" sldId="878"/>
            <ac:picMk id="12" creationId="{F52611A3-28F5-4F1B-7DF8-D6B3397C41B0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1460578844" sldId="879"/>
        </pc:sldMkLst>
        <pc:spChg chg="add mod">
          <ac:chgData name="Yoel Kortick" userId="167978f5-7f40-4909-85d5-d4149554ad4e" providerId="ADAL" clId="{AC0AA298-EED5-4A7B-8E9A-B03F65E33ABB}" dt="2024-07-05T03:30:51.035" v="6284" actId="1076"/>
          <ac:spMkLst>
            <pc:docMk/>
            <pc:sldMk cId="1460578844" sldId="879"/>
            <ac:spMk id="7" creationId="{62E88230-6EF9-0FAC-E21C-FD0998EEBB2C}"/>
          </ac:spMkLst>
        </pc:spChg>
        <pc:spChg chg="mod">
          <ac:chgData name="Yoel Kortick" userId="167978f5-7f40-4909-85d5-d4149554ad4e" providerId="ADAL" clId="{AC0AA298-EED5-4A7B-8E9A-B03F65E33ABB}" dt="2024-07-05T03:16:07.487" v="5679" actId="20577"/>
          <ac:spMkLst>
            <pc:docMk/>
            <pc:sldMk cId="1460578844" sldId="879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1460578844" sldId="879"/>
            <ac:spMk id="10" creationId="{4C5297D4-1A90-BA7E-1EA2-3486955EA032}"/>
          </ac:spMkLst>
        </pc:spChg>
        <pc:spChg chg="add mod">
          <ac:chgData name="Yoel Kortick" userId="167978f5-7f40-4909-85d5-d4149554ad4e" providerId="ADAL" clId="{AC0AA298-EED5-4A7B-8E9A-B03F65E33ABB}" dt="2024-07-05T03:30:57.167" v="6287" actId="1076"/>
          <ac:spMkLst>
            <pc:docMk/>
            <pc:sldMk cId="1460578844" sldId="879"/>
            <ac:spMk id="11" creationId="{BED00D6E-5785-7F1A-1F5E-9464B81C8B27}"/>
          </ac:spMkLst>
        </pc:spChg>
        <pc:spChg chg="del">
          <ac:chgData name="Yoel Kortick" userId="167978f5-7f40-4909-85d5-d4149554ad4e" providerId="ADAL" clId="{AC0AA298-EED5-4A7B-8E9A-B03F65E33ABB}" dt="2024-07-05T03:31:06.256" v="6291" actId="478"/>
          <ac:spMkLst>
            <pc:docMk/>
            <pc:sldMk cId="1460578844" sldId="879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3:31:04.674" v="6290" actId="478"/>
          <ac:spMkLst>
            <pc:docMk/>
            <pc:sldMk cId="1460578844" sldId="879"/>
            <ac:spMk id="14" creationId="{5E0DD645-9DC5-9819-6647-15B18735546B}"/>
          </ac:spMkLst>
        </pc:spChg>
        <pc:spChg chg="del">
          <ac:chgData name="Yoel Kortick" userId="167978f5-7f40-4909-85d5-d4149554ad4e" providerId="ADAL" clId="{AC0AA298-EED5-4A7B-8E9A-B03F65E33ABB}" dt="2024-07-05T03:31:07.397" v="6292" actId="478"/>
          <ac:spMkLst>
            <pc:docMk/>
            <pc:sldMk cId="1460578844" sldId="879"/>
            <ac:spMk id="15" creationId="{6835D7EF-757E-EE52-EA2D-4CEE35600274}"/>
          </ac:spMkLst>
        </pc:spChg>
        <pc:picChg chg="add del mod">
          <ac:chgData name="Yoel Kortick" userId="167978f5-7f40-4909-85d5-d4149554ad4e" providerId="ADAL" clId="{AC0AA298-EED5-4A7B-8E9A-B03F65E33ABB}" dt="2024-07-05T03:30:17.326" v="6277" actId="478"/>
          <ac:picMkLst>
            <pc:docMk/>
            <pc:sldMk cId="1460578844" sldId="879"/>
            <ac:picMk id="3" creationId="{514CE580-D7ED-A888-C9AD-5268E2530C6C}"/>
          </ac:picMkLst>
        </pc:picChg>
        <pc:picChg chg="add mod ord">
          <ac:chgData name="Yoel Kortick" userId="167978f5-7f40-4909-85d5-d4149554ad4e" providerId="ADAL" clId="{AC0AA298-EED5-4A7B-8E9A-B03F65E33ABB}" dt="2024-07-05T03:31:09.249" v="6293" actId="208"/>
          <ac:picMkLst>
            <pc:docMk/>
            <pc:sldMk cId="1460578844" sldId="879"/>
            <ac:picMk id="5" creationId="{AB53D6AF-565C-CD9E-6E8D-FD8C3EDA6840}"/>
          </ac:picMkLst>
        </pc:picChg>
        <pc:picChg chg="del">
          <ac:chgData name="Yoel Kortick" userId="167978f5-7f40-4909-85d5-d4149554ad4e" providerId="ADAL" clId="{AC0AA298-EED5-4A7B-8E9A-B03F65E33ABB}" dt="2024-07-05T03:17:26.044" v="5680" actId="478"/>
          <ac:picMkLst>
            <pc:docMk/>
            <pc:sldMk cId="1460578844" sldId="879"/>
            <ac:picMk id="12" creationId="{F52611A3-28F5-4F1B-7DF8-D6B3397C41B0}"/>
          </ac:picMkLst>
        </pc:picChg>
        <pc:cxnChg chg="add mod">
          <ac:chgData name="Yoel Kortick" userId="167978f5-7f40-4909-85d5-d4149554ad4e" providerId="ADAL" clId="{AC0AA298-EED5-4A7B-8E9A-B03F65E33ABB}" dt="2024-07-05T03:31:00.236" v="6289" actId="14100"/>
          <ac:cxnSpMkLst>
            <pc:docMk/>
            <pc:sldMk cId="1460578844" sldId="879"/>
            <ac:cxnSpMk id="16" creationId="{12C32000-6298-1616-A266-730CAEB27E61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681213784" sldId="880"/>
        </pc:sldMkLst>
        <pc:spChg chg="add mod">
          <ac:chgData name="Yoel Kortick" userId="167978f5-7f40-4909-85d5-d4149554ad4e" providerId="ADAL" clId="{AC0AA298-EED5-4A7B-8E9A-B03F65E33ABB}" dt="2024-07-05T04:42:38.782" v="6755" actId="14100"/>
          <ac:spMkLst>
            <pc:docMk/>
            <pc:sldMk cId="3681213784" sldId="880"/>
            <ac:spMk id="5" creationId="{F98E0F21-7985-D9A9-7183-81831E55E8C3}"/>
          </ac:spMkLst>
        </pc:spChg>
        <pc:spChg chg="mod">
          <ac:chgData name="Yoel Kortick" userId="167978f5-7f40-4909-85d5-d4149554ad4e" providerId="ADAL" clId="{AC0AA298-EED5-4A7B-8E9A-B03F65E33ABB}" dt="2024-07-05T04:41:37.882" v="6746" actId="6549"/>
          <ac:spMkLst>
            <pc:docMk/>
            <pc:sldMk cId="3681213784" sldId="880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681213784" sldId="880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4:41:46.637" v="6749" actId="14100"/>
          <ac:spMkLst>
            <pc:docMk/>
            <pc:sldMk cId="3681213784" sldId="880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4:41:49.715" v="6750" actId="478"/>
          <ac:spMkLst>
            <pc:docMk/>
            <pc:sldMk cId="3681213784" sldId="880"/>
            <ac:spMk id="14" creationId="{5E0DD645-9DC5-9819-6647-15B18735546B}"/>
          </ac:spMkLst>
        </pc:spChg>
        <pc:spChg chg="del">
          <ac:chgData name="Yoel Kortick" userId="167978f5-7f40-4909-85d5-d4149554ad4e" providerId="ADAL" clId="{AC0AA298-EED5-4A7B-8E9A-B03F65E33ABB}" dt="2024-07-05T04:41:51.820" v="6751" actId="478"/>
          <ac:spMkLst>
            <pc:docMk/>
            <pc:sldMk cId="3681213784" sldId="880"/>
            <ac:spMk id="15" creationId="{6835D7EF-757E-EE52-EA2D-4CEE35600274}"/>
          </ac:spMkLst>
        </pc:spChg>
        <pc:picChg chg="del">
          <ac:chgData name="Yoel Kortick" userId="167978f5-7f40-4909-85d5-d4149554ad4e" providerId="ADAL" clId="{AC0AA298-EED5-4A7B-8E9A-B03F65E33ABB}" dt="2024-07-05T03:18:18.209" v="5740" actId="478"/>
          <ac:picMkLst>
            <pc:docMk/>
            <pc:sldMk cId="3681213784" sldId="880"/>
            <ac:picMk id="3" creationId="{514CE580-D7ED-A888-C9AD-5268E2530C6C}"/>
          </ac:picMkLst>
        </pc:picChg>
        <pc:picChg chg="add mod ord">
          <ac:chgData name="Yoel Kortick" userId="167978f5-7f40-4909-85d5-d4149554ad4e" providerId="ADAL" clId="{AC0AA298-EED5-4A7B-8E9A-B03F65E33ABB}" dt="2024-07-05T04:41:41.090" v="6747" actId="1076"/>
          <ac:picMkLst>
            <pc:docMk/>
            <pc:sldMk cId="3681213784" sldId="880"/>
            <ac:picMk id="4" creationId="{C9AC9864-631F-4FEA-9188-126CF5EC7C57}"/>
          </ac:picMkLst>
        </pc:picChg>
      </pc:sldChg>
      <pc:sldChg chg="delSp modSp add del mod">
        <pc:chgData name="Yoel Kortick" userId="167978f5-7f40-4909-85d5-d4149554ad4e" providerId="ADAL" clId="{AC0AA298-EED5-4A7B-8E9A-B03F65E33ABB}" dt="2024-07-05T04:42:16.698" v="6752" actId="47"/>
        <pc:sldMkLst>
          <pc:docMk/>
          <pc:sldMk cId="4223873132" sldId="881"/>
        </pc:sldMkLst>
        <pc:spChg chg="mod">
          <ac:chgData name="Yoel Kortick" userId="167978f5-7f40-4909-85d5-d4149554ad4e" providerId="ADAL" clId="{AC0AA298-EED5-4A7B-8E9A-B03F65E33ABB}" dt="2024-07-05T03:20:07.805" v="5900" actId="20577"/>
          <ac:spMkLst>
            <pc:docMk/>
            <pc:sldMk cId="4223873132" sldId="881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3:19:55.351" v="5895" actId="14100"/>
          <ac:spMkLst>
            <pc:docMk/>
            <pc:sldMk cId="4223873132" sldId="881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3:20:01.682" v="5898" actId="478"/>
          <ac:spMkLst>
            <pc:docMk/>
            <pc:sldMk cId="4223873132" sldId="881"/>
            <ac:spMk id="14" creationId="{5E0DD645-9DC5-9819-6647-15B18735546B}"/>
          </ac:spMkLst>
        </pc:spChg>
        <pc:spChg chg="mod">
          <ac:chgData name="Yoel Kortick" userId="167978f5-7f40-4909-85d5-d4149554ad4e" providerId="ADAL" clId="{AC0AA298-EED5-4A7B-8E9A-B03F65E33ABB}" dt="2024-07-05T03:19:59.694" v="5897" actId="14100"/>
          <ac:spMkLst>
            <pc:docMk/>
            <pc:sldMk cId="4223873132" sldId="881"/>
            <ac:spMk id="15" creationId="{6835D7EF-757E-EE52-EA2D-4CEE35600274}"/>
          </ac:spMkLst>
        </pc:spChg>
        <pc:picChg chg="mod ord">
          <ac:chgData name="Yoel Kortick" userId="167978f5-7f40-4909-85d5-d4149554ad4e" providerId="ADAL" clId="{AC0AA298-EED5-4A7B-8E9A-B03F65E33ABB}" dt="2024-07-05T03:20:05" v="5899" actId="208"/>
          <ac:picMkLst>
            <pc:docMk/>
            <pc:sldMk cId="4223873132" sldId="881"/>
            <ac:picMk id="4" creationId="{C9AC9864-631F-4FEA-9188-126CF5EC7C57}"/>
          </ac:picMkLst>
        </pc:picChg>
      </pc:sldChg>
      <pc:sldChg chg="add del">
        <pc:chgData name="Yoel Kortick" userId="167978f5-7f40-4909-85d5-d4149554ad4e" providerId="ADAL" clId="{AC0AA298-EED5-4A7B-8E9A-B03F65E33ABB}" dt="2024-07-05T04:42:41.661" v="6756" actId="47"/>
        <pc:sldMkLst>
          <pc:docMk/>
          <pc:sldMk cId="2451024040" sldId="882"/>
        </pc:sldMkLst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3780900372" sldId="883"/>
        </pc:sldMkLst>
        <pc:spChg chg="mod">
          <ac:chgData name="Yoel Kortick" userId="167978f5-7f40-4909-85d5-d4149554ad4e" providerId="ADAL" clId="{AC0AA298-EED5-4A7B-8E9A-B03F65E33ABB}" dt="2024-07-05T03:20:44.654" v="5919" actId="20577"/>
          <ac:spMkLst>
            <pc:docMk/>
            <pc:sldMk cId="3780900372" sldId="883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780900372" sldId="883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3:20:55.023" v="5925" actId="14100"/>
          <ac:spMkLst>
            <pc:docMk/>
            <pc:sldMk cId="3780900372" sldId="883"/>
            <ac:spMk id="13" creationId="{530F3DAD-EFE1-E780-3403-EBFBDC27455A}"/>
          </ac:spMkLst>
        </pc:spChg>
        <pc:spChg chg="del">
          <ac:chgData name="Yoel Kortick" userId="167978f5-7f40-4909-85d5-d4149554ad4e" providerId="ADAL" clId="{AC0AA298-EED5-4A7B-8E9A-B03F65E33ABB}" dt="2024-07-05T03:20:58.664" v="5926" actId="478"/>
          <ac:spMkLst>
            <pc:docMk/>
            <pc:sldMk cId="3780900372" sldId="883"/>
            <ac:spMk id="15" creationId="{6835D7EF-757E-EE52-EA2D-4CEE35600274}"/>
          </ac:spMkLst>
        </pc:spChg>
        <pc:picChg chg="add mod ord">
          <ac:chgData name="Yoel Kortick" userId="167978f5-7f40-4909-85d5-d4149554ad4e" providerId="ADAL" clId="{AC0AA298-EED5-4A7B-8E9A-B03F65E33ABB}" dt="2024-07-05T03:21:00.339" v="5927" actId="208"/>
          <ac:picMkLst>
            <pc:docMk/>
            <pc:sldMk cId="3780900372" sldId="883"/>
            <ac:picMk id="3" creationId="{8BECE654-B5A2-522B-532B-4742588C5583}"/>
          </ac:picMkLst>
        </pc:picChg>
        <pc:picChg chg="del">
          <ac:chgData name="Yoel Kortick" userId="167978f5-7f40-4909-85d5-d4149554ad4e" providerId="ADAL" clId="{AC0AA298-EED5-4A7B-8E9A-B03F65E33ABB}" dt="2024-07-05T03:20:45.963" v="5920" actId="478"/>
          <ac:picMkLst>
            <pc:docMk/>
            <pc:sldMk cId="3780900372" sldId="883"/>
            <ac:picMk id="4" creationId="{C9AC9864-631F-4FEA-9188-126CF5EC7C57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566008943" sldId="884"/>
        </pc:sldMkLst>
        <pc:spChg chg="mod">
          <ac:chgData name="Yoel Kortick" userId="167978f5-7f40-4909-85d5-d4149554ad4e" providerId="ADAL" clId="{AC0AA298-EED5-4A7B-8E9A-B03F65E33ABB}" dt="2024-07-05T03:21:40.107" v="5952" actId="20577"/>
          <ac:spMkLst>
            <pc:docMk/>
            <pc:sldMk cId="566008943" sldId="884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66008943" sldId="884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3:21:30.720" v="5934" actId="14100"/>
          <ac:spMkLst>
            <pc:docMk/>
            <pc:sldMk cId="566008943" sldId="884"/>
            <ac:spMk id="13" creationId="{530F3DAD-EFE1-E780-3403-EBFBDC27455A}"/>
          </ac:spMkLst>
        </pc:spChg>
        <pc:picChg chg="del">
          <ac:chgData name="Yoel Kortick" userId="167978f5-7f40-4909-85d5-d4149554ad4e" providerId="ADAL" clId="{AC0AA298-EED5-4A7B-8E9A-B03F65E33ABB}" dt="2024-07-05T03:21:18.661" v="5929" actId="478"/>
          <ac:picMkLst>
            <pc:docMk/>
            <pc:sldMk cId="566008943" sldId="884"/>
            <ac:picMk id="3" creationId="{8BECE654-B5A2-522B-532B-4742588C5583}"/>
          </ac:picMkLst>
        </pc:picChg>
        <pc:picChg chg="add mod ord">
          <ac:chgData name="Yoel Kortick" userId="167978f5-7f40-4909-85d5-d4149554ad4e" providerId="ADAL" clId="{AC0AA298-EED5-4A7B-8E9A-B03F65E33ABB}" dt="2024-07-05T03:21:33.023" v="5935" actId="208"/>
          <ac:picMkLst>
            <pc:docMk/>
            <pc:sldMk cId="566008943" sldId="884"/>
            <ac:picMk id="4" creationId="{E35E2678-9910-A572-3ACC-ED7E070396E5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4:50:44.585" v="7193"/>
        <pc:sldMkLst>
          <pc:docMk/>
          <pc:sldMk cId="2713043322" sldId="885"/>
        </pc:sldMkLst>
        <pc:spChg chg="mod">
          <ac:chgData name="Yoel Kortick" userId="167978f5-7f40-4909-85d5-d4149554ad4e" providerId="ADAL" clId="{AC0AA298-EED5-4A7B-8E9A-B03F65E33ABB}" dt="2024-07-05T03:24:47.257" v="6041" actId="313"/>
          <ac:spMkLst>
            <pc:docMk/>
            <pc:sldMk cId="2713043322" sldId="885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2713043322" sldId="885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3:24:42.874" v="6039" actId="14100"/>
          <ac:spMkLst>
            <pc:docMk/>
            <pc:sldMk cId="2713043322" sldId="885"/>
            <ac:spMk id="13" creationId="{530F3DAD-EFE1-E780-3403-EBFBDC27455A}"/>
          </ac:spMkLst>
        </pc:spChg>
        <pc:picChg chg="add mod ord">
          <ac:chgData name="Yoel Kortick" userId="167978f5-7f40-4909-85d5-d4149554ad4e" providerId="ADAL" clId="{AC0AA298-EED5-4A7B-8E9A-B03F65E33ABB}" dt="2024-07-05T03:24:44.695" v="6040" actId="208"/>
          <ac:picMkLst>
            <pc:docMk/>
            <pc:sldMk cId="2713043322" sldId="885"/>
            <ac:picMk id="3" creationId="{B0E97D30-0F06-4A9C-986C-F5C5DA7DC094}"/>
          </ac:picMkLst>
        </pc:picChg>
        <pc:picChg chg="del">
          <ac:chgData name="Yoel Kortick" userId="167978f5-7f40-4909-85d5-d4149554ad4e" providerId="ADAL" clId="{AC0AA298-EED5-4A7B-8E9A-B03F65E33ABB}" dt="2024-07-05T03:24:30.999" v="6017" actId="478"/>
          <ac:picMkLst>
            <pc:docMk/>
            <pc:sldMk cId="2713043322" sldId="885"/>
            <ac:picMk id="4" creationId="{E35E2678-9910-A572-3ACC-ED7E070396E5}"/>
          </ac:picMkLst>
        </pc:picChg>
      </pc:sldChg>
      <pc:sldChg chg="addSp delSp modSp add mod">
        <pc:chgData name="Yoel Kortick" userId="167978f5-7f40-4909-85d5-d4149554ad4e" providerId="ADAL" clId="{AC0AA298-EED5-4A7B-8E9A-B03F65E33ABB}" dt="2024-07-05T05:27:00.180" v="8431" actId="1036"/>
        <pc:sldMkLst>
          <pc:docMk/>
          <pc:sldMk cId="559326859" sldId="886"/>
        </pc:sldMkLst>
        <pc:spChg chg="add mod">
          <ac:chgData name="Yoel Kortick" userId="167978f5-7f40-4909-85d5-d4149554ad4e" providerId="ADAL" clId="{AC0AA298-EED5-4A7B-8E9A-B03F65E33ABB}" dt="2024-07-05T05:27:00.180" v="8431" actId="1036"/>
          <ac:spMkLst>
            <pc:docMk/>
            <pc:sldMk cId="559326859" sldId="886"/>
            <ac:spMk id="5" creationId="{26B358D4-A5EB-F97F-899B-3E3AD597C70B}"/>
          </ac:spMkLst>
        </pc:spChg>
        <pc:spChg chg="mod">
          <ac:chgData name="Yoel Kortick" userId="167978f5-7f40-4909-85d5-d4149554ad4e" providerId="ADAL" clId="{AC0AA298-EED5-4A7B-8E9A-B03F65E33ABB}" dt="2024-07-05T05:26:55.768" v="8413" actId="20577"/>
          <ac:spMkLst>
            <pc:docMk/>
            <pc:sldMk cId="559326859" sldId="886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559326859" sldId="886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7:00.180" v="8431" actId="1036"/>
          <ac:spMkLst>
            <pc:docMk/>
            <pc:sldMk cId="559326859" sldId="886"/>
            <ac:spMk id="13" creationId="{530F3DAD-EFE1-E780-3403-EBFBDC27455A}"/>
          </ac:spMkLst>
        </pc:spChg>
        <pc:picChg chg="del">
          <ac:chgData name="Yoel Kortick" userId="167978f5-7f40-4909-85d5-d4149554ad4e" providerId="ADAL" clId="{AC0AA298-EED5-4A7B-8E9A-B03F65E33ABB}" dt="2024-07-05T03:25:35.380" v="6077" actId="478"/>
          <ac:picMkLst>
            <pc:docMk/>
            <pc:sldMk cId="559326859" sldId="886"/>
            <ac:picMk id="3" creationId="{B0E97D30-0F06-4A9C-986C-F5C5DA7DC094}"/>
          </ac:picMkLst>
        </pc:picChg>
        <pc:picChg chg="add mod ord">
          <ac:chgData name="Yoel Kortick" userId="167978f5-7f40-4909-85d5-d4149554ad4e" providerId="ADAL" clId="{AC0AA298-EED5-4A7B-8E9A-B03F65E33ABB}" dt="2024-07-05T05:27:00.180" v="8431" actId="1036"/>
          <ac:picMkLst>
            <pc:docMk/>
            <pc:sldMk cId="559326859" sldId="886"/>
            <ac:picMk id="4" creationId="{A567319B-8291-F347-C692-09AF755BA883}"/>
          </ac:picMkLst>
        </pc:picChg>
        <pc:cxnChg chg="add mod">
          <ac:chgData name="Yoel Kortick" userId="167978f5-7f40-4909-85d5-d4149554ad4e" providerId="ADAL" clId="{AC0AA298-EED5-4A7B-8E9A-B03F65E33ABB}" dt="2024-07-05T05:27:00.180" v="8431" actId="1036"/>
          <ac:cxnSpMkLst>
            <pc:docMk/>
            <pc:sldMk cId="559326859" sldId="886"/>
            <ac:cxnSpMk id="11" creationId="{6652341C-D8E8-D024-D1F2-0B71A332FE28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28:25.277" v="8466" actId="6549"/>
        <pc:sldMkLst>
          <pc:docMk/>
          <pc:sldMk cId="701045140" sldId="887"/>
        </pc:sldMkLst>
        <pc:spChg chg="mod">
          <ac:chgData name="Yoel Kortick" userId="167978f5-7f40-4909-85d5-d4149554ad4e" providerId="ADAL" clId="{AC0AA298-EED5-4A7B-8E9A-B03F65E33ABB}" dt="2024-07-05T03:28:26.639" v="6274" actId="14100"/>
          <ac:spMkLst>
            <pc:docMk/>
            <pc:sldMk cId="701045140" sldId="887"/>
            <ac:spMk id="5" creationId="{26B358D4-A5EB-F97F-899B-3E3AD597C70B}"/>
          </ac:spMkLst>
        </pc:spChg>
        <pc:spChg chg="mod">
          <ac:chgData name="Yoel Kortick" userId="167978f5-7f40-4909-85d5-d4149554ad4e" providerId="ADAL" clId="{AC0AA298-EED5-4A7B-8E9A-B03F65E33ABB}" dt="2024-07-05T05:28:25.277" v="8466" actId="6549"/>
          <ac:spMkLst>
            <pc:docMk/>
            <pc:sldMk cId="701045140" sldId="887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701045140" sldId="887"/>
            <ac:spMk id="10" creationId="{4C5297D4-1A90-BA7E-1EA2-3486955EA032}"/>
          </ac:spMkLst>
        </pc:spChg>
        <pc:spChg chg="mod">
          <ac:chgData name="Yoel Kortick" userId="167978f5-7f40-4909-85d5-d4149554ad4e" providerId="ADAL" clId="{AC0AA298-EED5-4A7B-8E9A-B03F65E33ABB}" dt="2024-07-05T05:28:03.312" v="8463" actId="1076"/>
          <ac:spMkLst>
            <pc:docMk/>
            <pc:sldMk cId="701045140" sldId="887"/>
            <ac:spMk id="13" creationId="{530F3DAD-EFE1-E780-3403-EBFBDC27455A}"/>
          </ac:spMkLst>
        </pc:spChg>
        <pc:spChg chg="add del mod">
          <ac:chgData name="Yoel Kortick" userId="167978f5-7f40-4909-85d5-d4149554ad4e" providerId="ADAL" clId="{AC0AA298-EED5-4A7B-8E9A-B03F65E33ABB}" dt="2024-07-05T05:27:42.821" v="8441" actId="478"/>
          <ac:spMkLst>
            <pc:docMk/>
            <pc:sldMk cId="701045140" sldId="887"/>
            <ac:spMk id="14" creationId="{74D75823-93BF-4D50-408D-3413F9C708A6}"/>
          </ac:spMkLst>
        </pc:spChg>
        <pc:picChg chg="add mod ord">
          <ac:chgData name="Yoel Kortick" userId="167978f5-7f40-4909-85d5-d4149554ad4e" providerId="ADAL" clId="{AC0AA298-EED5-4A7B-8E9A-B03F65E33ABB}" dt="2024-07-05T05:28:00.354" v="8462" actId="14100"/>
          <ac:picMkLst>
            <pc:docMk/>
            <pc:sldMk cId="701045140" sldId="887"/>
            <ac:picMk id="3" creationId="{DE2C74BB-6030-4E87-2667-9800AC0B8114}"/>
          </ac:picMkLst>
        </pc:picChg>
        <pc:picChg chg="del">
          <ac:chgData name="Yoel Kortick" userId="167978f5-7f40-4909-85d5-d4149554ad4e" providerId="ADAL" clId="{AC0AA298-EED5-4A7B-8E9A-B03F65E33ABB}" dt="2024-07-05T03:27:50.218" v="6225" actId="478"/>
          <ac:picMkLst>
            <pc:docMk/>
            <pc:sldMk cId="701045140" sldId="887"/>
            <ac:picMk id="4" creationId="{A567319B-8291-F347-C692-09AF755BA883}"/>
          </ac:picMkLst>
        </pc:picChg>
        <pc:cxnChg chg="mod">
          <ac:chgData name="Yoel Kortick" userId="167978f5-7f40-4909-85d5-d4149554ad4e" providerId="ADAL" clId="{AC0AA298-EED5-4A7B-8E9A-B03F65E33ABB}" dt="2024-07-05T05:28:06.189" v="8464" actId="14100"/>
          <ac:cxnSpMkLst>
            <pc:docMk/>
            <pc:sldMk cId="701045140" sldId="887"/>
            <ac:cxnSpMk id="11" creationId="{6652341C-D8E8-D024-D1F2-0B71A332FE28}"/>
          </ac:cxnSpMkLst>
        </pc:cxnChg>
      </pc:sldChg>
      <pc:sldChg chg="addSp delSp modSp add mod">
        <pc:chgData name="Yoel Kortick" userId="167978f5-7f40-4909-85d5-d4149554ad4e" providerId="ADAL" clId="{AC0AA298-EED5-4A7B-8E9A-B03F65E33ABB}" dt="2024-07-05T05:26:15.526" v="8402" actId="20577"/>
        <pc:sldMkLst>
          <pc:docMk/>
          <pc:sldMk cId="3176555509" sldId="888"/>
        </pc:sldMkLst>
        <pc:spChg chg="add mod">
          <ac:chgData name="Yoel Kortick" userId="167978f5-7f40-4909-85d5-d4149554ad4e" providerId="ADAL" clId="{AC0AA298-EED5-4A7B-8E9A-B03F65E33ABB}" dt="2024-07-05T05:26:01.340" v="8398" actId="1036"/>
          <ac:spMkLst>
            <pc:docMk/>
            <pc:sldMk cId="3176555509" sldId="888"/>
            <ac:spMk id="5" creationId="{EF8014B2-AAB8-C300-36AD-EB214BC98DE3}"/>
          </ac:spMkLst>
        </pc:spChg>
        <pc:spChg chg="mod">
          <ac:chgData name="Yoel Kortick" userId="167978f5-7f40-4909-85d5-d4149554ad4e" providerId="ADAL" clId="{AC0AA298-EED5-4A7B-8E9A-B03F65E33ABB}" dt="2024-07-05T05:26:15.526" v="8402" actId="20577"/>
          <ac:spMkLst>
            <pc:docMk/>
            <pc:sldMk cId="3176555509" sldId="888"/>
            <ac:spMk id="8" creationId="{3EB8C6D5-EA1F-5C04-2B28-BA6D2D366AF3}"/>
          </ac:spMkLst>
        </pc:spChg>
        <pc:spChg chg="mod">
          <ac:chgData name="Yoel Kortick" userId="167978f5-7f40-4909-85d5-d4149554ad4e" providerId="ADAL" clId="{AC0AA298-EED5-4A7B-8E9A-B03F65E33ABB}" dt="2024-07-05T04:50:44.585" v="7193"/>
          <ac:spMkLst>
            <pc:docMk/>
            <pc:sldMk cId="3176555509" sldId="888"/>
            <ac:spMk id="10" creationId="{4C5297D4-1A90-BA7E-1EA2-3486955EA032}"/>
          </ac:spMkLst>
        </pc:spChg>
        <pc:spChg chg="del">
          <ac:chgData name="Yoel Kortick" userId="167978f5-7f40-4909-85d5-d4149554ad4e" providerId="ADAL" clId="{AC0AA298-EED5-4A7B-8E9A-B03F65E33ABB}" dt="2024-07-05T04:43:09.755" v="6759" actId="478"/>
          <ac:spMkLst>
            <pc:docMk/>
            <pc:sldMk cId="3176555509" sldId="888"/>
            <ac:spMk id="13" creationId="{530F3DAD-EFE1-E780-3403-EBFBDC27455A}"/>
          </ac:spMkLst>
        </pc:spChg>
        <pc:picChg chg="del">
          <ac:chgData name="Yoel Kortick" userId="167978f5-7f40-4909-85d5-d4149554ad4e" providerId="ADAL" clId="{AC0AA298-EED5-4A7B-8E9A-B03F65E33ABB}" dt="2024-07-05T04:43:07.882" v="6758" actId="478"/>
          <ac:picMkLst>
            <pc:docMk/>
            <pc:sldMk cId="3176555509" sldId="888"/>
            <ac:picMk id="3" creationId="{B0E97D30-0F06-4A9C-986C-F5C5DA7DC094}"/>
          </ac:picMkLst>
        </pc:picChg>
        <pc:picChg chg="add mod">
          <ac:chgData name="Yoel Kortick" userId="167978f5-7f40-4909-85d5-d4149554ad4e" providerId="ADAL" clId="{AC0AA298-EED5-4A7B-8E9A-B03F65E33ABB}" dt="2024-07-05T05:26:01.340" v="8398" actId="1036"/>
          <ac:picMkLst>
            <pc:docMk/>
            <pc:sldMk cId="3176555509" sldId="888"/>
            <ac:picMk id="4" creationId="{ED608A6B-114D-C8C2-94BB-901F24EC8408}"/>
          </ac:picMkLst>
        </pc:picChg>
      </pc:sldChg>
      <pc:sldChg chg="modSp add mod">
        <pc:chgData name="Yoel Kortick" userId="167978f5-7f40-4909-85d5-d4149554ad4e" providerId="ADAL" clId="{AC0AA298-EED5-4A7B-8E9A-B03F65E33ABB}" dt="2024-07-05T05:31:07.549" v="8728" actId="20577"/>
        <pc:sldMkLst>
          <pc:docMk/>
          <pc:sldMk cId="346633897" sldId="889"/>
        </pc:sldMkLst>
        <pc:spChg chg="mod">
          <ac:chgData name="Yoel Kortick" userId="167978f5-7f40-4909-85d5-d4149554ad4e" providerId="ADAL" clId="{AC0AA298-EED5-4A7B-8E9A-B03F65E33ABB}" dt="2024-07-05T05:31:07.549" v="8728" actId="20577"/>
          <ac:spMkLst>
            <pc:docMk/>
            <pc:sldMk cId="346633897" sldId="88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8:11.672" v="7630" actId="255"/>
        <pc:sldMkLst>
          <pc:docMk/>
          <pc:sldMk cId="1464739315" sldId="890"/>
        </pc:sldMkLst>
        <pc:spChg chg="mod">
          <ac:chgData name="Yoel Kortick" userId="167978f5-7f40-4909-85d5-d4149554ad4e" providerId="ADAL" clId="{AC0AA298-EED5-4A7B-8E9A-B03F65E33ABB}" dt="2024-07-05T04:58:11.672" v="7630" actId="255"/>
          <ac:spMkLst>
            <pc:docMk/>
            <pc:sldMk cId="1464739315" sldId="890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7:25.582" v="7609" actId="20577"/>
        <pc:sldMkLst>
          <pc:docMk/>
          <pc:sldMk cId="879003815" sldId="891"/>
        </pc:sldMkLst>
        <pc:spChg chg="mod">
          <ac:chgData name="Yoel Kortick" userId="167978f5-7f40-4909-85d5-d4149554ad4e" providerId="ADAL" clId="{AC0AA298-EED5-4A7B-8E9A-B03F65E33ABB}" dt="2024-07-05T04:57:25.582" v="7609" actId="20577"/>
          <ac:spMkLst>
            <pc:docMk/>
            <pc:sldMk cId="879003815" sldId="891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AC0AA298-EED5-4A7B-8E9A-B03F65E33ABB}" dt="2024-07-05T04:58:23.261" v="7632" actId="6549"/>
        <pc:sldMkLst>
          <pc:docMk/>
          <pc:sldMk cId="1346421691" sldId="892"/>
        </pc:sldMkLst>
        <pc:spChg chg="mod">
          <ac:chgData name="Yoel Kortick" userId="167978f5-7f40-4909-85d5-d4149554ad4e" providerId="ADAL" clId="{AC0AA298-EED5-4A7B-8E9A-B03F65E33ABB}" dt="2024-07-05T04:58:23.261" v="7632" actId="6549"/>
          <ac:spMkLst>
            <pc:docMk/>
            <pc:sldMk cId="1346421691" sldId="892"/>
            <ac:spMk id="11" creationId="{1ACE3884-5DD3-4F86-13C6-FF34F1D35C8C}"/>
          </ac:spMkLst>
        </pc:spChg>
      </pc:sldChg>
    </pc:docChg>
  </pc:docChgLst>
  <pc:docChgLst>
    <pc:chgData name="Yoel Kortick" userId="167978f5-7f40-4909-85d5-d4149554ad4e" providerId="ADAL" clId="{17D78392-7091-4238-8278-2F3BDFF78295}"/>
    <pc:docChg chg="undo custSel addSld delSld modSld sldOrd delSection modSection">
      <pc:chgData name="Yoel Kortick" userId="167978f5-7f40-4909-85d5-d4149554ad4e" providerId="ADAL" clId="{17D78392-7091-4238-8278-2F3BDFF78295}" dt="2024-07-02T16:22:48.985" v="13074" actId="1036"/>
      <pc:docMkLst>
        <pc:docMk/>
      </pc:docMkLst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0" sldId="314"/>
        </pc:sldMkLst>
      </pc:sldChg>
      <pc:sldChg chg="del">
        <pc:chgData name="Yoel Kortick" userId="167978f5-7f40-4909-85d5-d4149554ad4e" providerId="ADAL" clId="{17D78392-7091-4238-8278-2F3BDFF78295}" dt="2024-06-23T09:59:03.108" v="53" actId="47"/>
        <pc:sldMkLst>
          <pc:docMk/>
          <pc:sldMk cId="815051809" sldId="388"/>
        </pc:sldMkLst>
      </pc:sldChg>
      <pc:sldChg chg="addSp delSp modSp mod">
        <pc:chgData name="Yoel Kortick" userId="167978f5-7f40-4909-85d5-d4149554ad4e" providerId="ADAL" clId="{17D78392-7091-4238-8278-2F3BDFF78295}" dt="2024-06-23T10:30:54.397" v="448" actId="1076"/>
        <pc:sldMkLst>
          <pc:docMk/>
          <pc:sldMk cId="1745681045" sldId="397"/>
        </pc:sldMkLst>
        <pc:spChg chg="mod">
          <ac:chgData name="Yoel Kortick" userId="167978f5-7f40-4909-85d5-d4149554ad4e" providerId="ADAL" clId="{17D78392-7091-4238-8278-2F3BDFF78295}" dt="2024-06-23T10:01:55.072" v="117" actId="20577"/>
          <ac:spMkLst>
            <pc:docMk/>
            <pc:sldMk cId="1745681045" sldId="39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0:09:28.290" v="189" actId="403"/>
          <ac:spMkLst>
            <pc:docMk/>
            <pc:sldMk cId="1745681045" sldId="397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3T10:30:40.686" v="446" actId="478"/>
          <ac:picMkLst>
            <pc:docMk/>
            <pc:sldMk cId="1745681045" sldId="397"/>
            <ac:picMk id="3" creationId="{CBEEBD7D-758F-E0E0-B4B0-A65295AA7795}"/>
          </ac:picMkLst>
        </pc:picChg>
        <pc:picChg chg="add mod">
          <ac:chgData name="Yoel Kortick" userId="167978f5-7f40-4909-85d5-d4149554ad4e" providerId="ADAL" clId="{17D78392-7091-4238-8278-2F3BDFF78295}" dt="2024-06-23T10:30:54.397" v="448" actId="1076"/>
          <ac:picMkLst>
            <pc:docMk/>
            <pc:sldMk cId="1745681045" sldId="397"/>
            <ac:picMk id="4" creationId="{D8127B7E-E387-F84D-5873-963B236C4BB5}"/>
          </ac:picMkLst>
        </pc:picChg>
      </pc:sldChg>
      <pc:sldChg chg="del">
        <pc:chgData name="Yoel Kortick" userId="167978f5-7f40-4909-85d5-d4149554ad4e" providerId="ADAL" clId="{17D78392-7091-4238-8278-2F3BDFF78295}" dt="2024-06-23T09:59:31.847" v="66" actId="47"/>
        <pc:sldMkLst>
          <pc:docMk/>
          <pc:sldMk cId="2554479115" sldId="39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330207068" sldId="459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747381953" sldId="460"/>
        </pc:sldMkLst>
      </pc:sldChg>
      <pc:sldChg chg="del">
        <pc:chgData name="Yoel Kortick" userId="167978f5-7f40-4909-85d5-d4149554ad4e" providerId="ADAL" clId="{17D78392-7091-4238-8278-2F3BDFF78295}" dt="2024-06-23T10:00:41.746" v="85" actId="18676"/>
        <pc:sldMkLst>
          <pc:docMk/>
          <pc:sldMk cId="3473422156" sldId="535"/>
        </pc:sldMkLst>
      </pc:sldChg>
      <pc:sldChg chg="del">
        <pc:chgData name="Yoel Kortick" userId="167978f5-7f40-4909-85d5-d4149554ad4e" providerId="ADAL" clId="{17D78392-7091-4238-8278-2F3BDFF78295}" dt="2024-06-23T10:00:41.746" v="85" actId="18676"/>
        <pc:sldMkLst>
          <pc:docMk/>
          <pc:sldMk cId="2016499525" sldId="536"/>
        </pc:sldMkLst>
      </pc:sldChg>
      <pc:sldChg chg="del">
        <pc:chgData name="Yoel Kortick" userId="167978f5-7f40-4909-85d5-d4149554ad4e" providerId="ADAL" clId="{17D78392-7091-4238-8278-2F3BDFF78295}" dt="2024-06-23T10:01:06.096" v="90" actId="47"/>
        <pc:sldMkLst>
          <pc:docMk/>
          <pc:sldMk cId="4272923812" sldId="566"/>
        </pc:sldMkLst>
      </pc:sldChg>
      <pc:sldChg chg="del">
        <pc:chgData name="Yoel Kortick" userId="167978f5-7f40-4909-85d5-d4149554ad4e" providerId="ADAL" clId="{17D78392-7091-4238-8278-2F3BDFF78295}" dt="2024-06-23T09:56:14.551" v="44" actId="47"/>
        <pc:sldMkLst>
          <pc:docMk/>
          <pc:sldMk cId="3356827454" sldId="641"/>
        </pc:sldMkLst>
      </pc:sldChg>
      <pc:sldChg chg="delSp modSp mod">
        <pc:chgData name="Yoel Kortick" userId="167978f5-7f40-4909-85d5-d4149554ad4e" providerId="ADAL" clId="{17D78392-7091-4238-8278-2F3BDFF78295}" dt="2024-06-23T09:56:05.266" v="42" actId="478"/>
        <pc:sldMkLst>
          <pc:docMk/>
          <pc:sldMk cId="2594056538" sldId="647"/>
        </pc:sldMkLst>
        <pc:spChg chg="del">
          <ac:chgData name="Yoel Kortick" userId="167978f5-7f40-4909-85d5-d4149554ad4e" providerId="ADAL" clId="{17D78392-7091-4238-8278-2F3BDFF78295}" dt="2024-06-23T09:56:05.266" v="42" actId="478"/>
          <ac:spMkLst>
            <pc:docMk/>
            <pc:sldMk cId="2594056538" sldId="647"/>
            <ac:spMk id="20" creationId="{47F5FC54-2119-1991-EA6B-FA3606E7E0B9}"/>
          </ac:spMkLst>
        </pc:spChg>
        <pc:spChg chg="mod">
          <ac:chgData name="Yoel Kortick" userId="167978f5-7f40-4909-85d5-d4149554ad4e" providerId="ADAL" clId="{17D78392-7091-4238-8278-2F3BDFF78295}" dt="2024-06-23T09:55:48.362" v="6" actId="20577"/>
          <ac:spMkLst>
            <pc:docMk/>
            <pc:sldMk cId="2594056538" sldId="647"/>
            <ac:spMk id="21" creationId="{4B557451-4271-4B3E-23ED-1E236F2D7796}"/>
          </ac:spMkLst>
        </pc:spChg>
        <pc:spChg chg="mod">
          <ac:chgData name="Yoel Kortick" userId="167978f5-7f40-4909-85d5-d4149554ad4e" providerId="ADAL" clId="{17D78392-7091-4238-8278-2F3BDFF78295}" dt="2024-06-23T09:55:42.319" v="2" actId="6549"/>
          <ac:spMkLst>
            <pc:docMk/>
            <pc:sldMk cId="2594056538" sldId="647"/>
            <ac:spMk id="22" creationId="{9B5F582B-23AB-6B01-E863-A0F17C002003}"/>
          </ac:spMkLst>
        </pc:spChg>
        <pc:spChg chg="mod">
          <ac:chgData name="Yoel Kortick" userId="167978f5-7f40-4909-85d5-d4149554ad4e" providerId="ADAL" clId="{17D78392-7091-4238-8278-2F3BDFF78295}" dt="2024-06-23T09:56:01.822" v="41" actId="20577"/>
          <ac:spMkLst>
            <pc:docMk/>
            <pc:sldMk cId="2594056538" sldId="647"/>
            <ac:spMk id="23" creationId="{4A320969-5F7F-9C87-B26F-D76042B0E452}"/>
          </ac:spMkLst>
        </pc:spChg>
      </pc:sldChg>
      <pc:sldChg chg="del">
        <pc:chgData name="Yoel Kortick" userId="167978f5-7f40-4909-85d5-d4149554ad4e" providerId="ADAL" clId="{17D78392-7091-4238-8278-2F3BDFF78295}" dt="2024-06-23T09:56:13.697" v="43" actId="47"/>
        <pc:sldMkLst>
          <pc:docMk/>
          <pc:sldMk cId="63888825" sldId="649"/>
        </pc:sldMkLst>
      </pc:sldChg>
      <pc:sldChg chg="del">
        <pc:chgData name="Yoel Kortick" userId="167978f5-7f40-4909-85d5-d4149554ad4e" providerId="ADAL" clId="{17D78392-7091-4238-8278-2F3BDFF78295}" dt="2024-06-23T09:56:15.548" v="45" actId="47"/>
        <pc:sldMkLst>
          <pc:docMk/>
          <pc:sldMk cId="1637256743" sldId="657"/>
        </pc:sldMkLst>
      </pc:sldChg>
      <pc:sldChg chg="modSp mod">
        <pc:chgData name="Yoel Kortick" userId="167978f5-7f40-4909-85d5-d4149554ad4e" providerId="ADAL" clId="{17D78392-7091-4238-8278-2F3BDFF78295}" dt="2024-06-27T02:08:12.951" v="12900"/>
        <pc:sldMkLst>
          <pc:docMk/>
          <pc:sldMk cId="2401584553" sldId="696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401584553" sldId="696"/>
            <ac:spMk id="6" creationId="{65F3B852-286D-55BD-2B1D-F4756EAB082C}"/>
          </ac:spMkLst>
        </pc:spChg>
      </pc:sldChg>
      <pc:sldChg chg="modSp del mod">
        <pc:chgData name="Yoel Kortick" userId="167978f5-7f40-4909-85d5-d4149554ad4e" providerId="ADAL" clId="{17D78392-7091-4238-8278-2F3BDFF78295}" dt="2024-06-23T09:56:55.047" v="51" actId="47"/>
        <pc:sldMkLst>
          <pc:docMk/>
          <pc:sldMk cId="2595198170" sldId="698"/>
        </pc:sldMkLst>
        <pc:spChg chg="mod">
          <ac:chgData name="Yoel Kortick" userId="167978f5-7f40-4909-85d5-d4149554ad4e" providerId="ADAL" clId="{17D78392-7091-4238-8278-2F3BDFF78295}" dt="2024-06-23T09:56:51.832" v="50" actId="20577"/>
          <ac:spMkLst>
            <pc:docMk/>
            <pc:sldMk cId="2595198170" sldId="698"/>
            <ac:spMk id="5" creationId="{DEB5A392-1552-916A-4A88-86F4E09DDDC2}"/>
          </ac:spMkLst>
        </pc:spChg>
      </pc:sldChg>
      <pc:sldChg chg="del">
        <pc:chgData name="Yoel Kortick" userId="167978f5-7f40-4909-85d5-d4149554ad4e" providerId="ADAL" clId="{17D78392-7091-4238-8278-2F3BDFF78295}" dt="2024-06-23T09:59:43.343" v="69" actId="47"/>
        <pc:sldMkLst>
          <pc:docMk/>
          <pc:sldMk cId="1826252564" sldId="701"/>
        </pc:sldMkLst>
      </pc:sldChg>
      <pc:sldChg chg="del">
        <pc:chgData name="Yoel Kortick" userId="167978f5-7f40-4909-85d5-d4149554ad4e" providerId="ADAL" clId="{17D78392-7091-4238-8278-2F3BDFF78295}" dt="2024-06-23T09:59:57.332" v="83" actId="47"/>
        <pc:sldMkLst>
          <pc:docMk/>
          <pc:sldMk cId="1840071172" sldId="702"/>
        </pc:sldMkLst>
      </pc:sldChg>
      <pc:sldChg chg="del">
        <pc:chgData name="Yoel Kortick" userId="167978f5-7f40-4909-85d5-d4149554ad4e" providerId="ADAL" clId="{17D78392-7091-4238-8278-2F3BDFF78295}" dt="2024-06-23T09:59:45.351" v="70" actId="47"/>
        <pc:sldMkLst>
          <pc:docMk/>
          <pc:sldMk cId="1603782623" sldId="707"/>
        </pc:sldMkLst>
      </pc:sldChg>
      <pc:sldChg chg="del">
        <pc:chgData name="Yoel Kortick" userId="167978f5-7f40-4909-85d5-d4149554ad4e" providerId="ADAL" clId="{17D78392-7091-4238-8278-2F3BDFF78295}" dt="2024-06-23T09:59:48.412" v="73" actId="47"/>
        <pc:sldMkLst>
          <pc:docMk/>
          <pc:sldMk cId="3269987942" sldId="708"/>
        </pc:sldMkLst>
      </pc:sldChg>
      <pc:sldChg chg="del">
        <pc:chgData name="Yoel Kortick" userId="167978f5-7f40-4909-85d5-d4149554ad4e" providerId="ADAL" clId="{17D78392-7091-4238-8278-2F3BDFF78295}" dt="2024-06-23T09:59:49.395" v="74" actId="47"/>
        <pc:sldMkLst>
          <pc:docMk/>
          <pc:sldMk cId="733623745" sldId="710"/>
        </pc:sldMkLst>
      </pc:sldChg>
      <pc:sldChg chg="delSp modSp mod">
        <pc:chgData name="Yoel Kortick" userId="167978f5-7f40-4909-85d5-d4149554ad4e" providerId="ADAL" clId="{17D78392-7091-4238-8278-2F3BDFF78295}" dt="2024-06-23T10:01:22.765" v="105" actId="478"/>
        <pc:sldMkLst>
          <pc:docMk/>
          <pc:sldMk cId="3503488851" sldId="722"/>
        </pc:sldMkLst>
        <pc:spChg chg="mod">
          <ac:chgData name="Yoel Kortick" userId="167978f5-7f40-4909-85d5-d4149554ad4e" providerId="ADAL" clId="{17D78392-7091-4238-8278-2F3BDFF78295}" dt="2024-06-23T10:01:18.803" v="104" actId="20577"/>
          <ac:spMkLst>
            <pc:docMk/>
            <pc:sldMk cId="3503488851" sldId="722"/>
            <ac:spMk id="13" creationId="{F4F9CE6C-EB7E-DBFE-C77E-B97A93A03817}"/>
          </ac:spMkLst>
        </pc:spChg>
        <pc:spChg chg="del">
          <ac:chgData name="Yoel Kortick" userId="167978f5-7f40-4909-85d5-d4149554ad4e" providerId="ADAL" clId="{17D78392-7091-4238-8278-2F3BDFF78295}" dt="2024-06-23T10:01:22.765" v="105" actId="478"/>
          <ac:spMkLst>
            <pc:docMk/>
            <pc:sldMk cId="3503488851" sldId="722"/>
            <ac:spMk id="14" creationId="{936F52EF-7B1D-2566-595C-58A1748474EB}"/>
          </ac:spMkLst>
        </pc:spChg>
      </pc:sldChg>
      <pc:sldChg chg="del">
        <pc:chgData name="Yoel Kortick" userId="167978f5-7f40-4909-85d5-d4149554ad4e" providerId="ADAL" clId="{17D78392-7091-4238-8278-2F3BDFF78295}" dt="2024-06-23T09:59:33.602" v="67" actId="47"/>
        <pc:sldMkLst>
          <pc:docMk/>
          <pc:sldMk cId="1066674045" sldId="723"/>
        </pc:sldMkLst>
      </pc:sldChg>
      <pc:sldChg chg="addSp delSp modSp add mod">
        <pc:chgData name="Yoel Kortick" userId="167978f5-7f40-4909-85d5-d4149554ad4e" providerId="ADAL" clId="{17D78392-7091-4238-8278-2F3BDFF78295}" dt="2024-06-23T10:17:03.830" v="348" actId="404"/>
        <pc:sldMkLst>
          <pc:docMk/>
          <pc:sldMk cId="3791246301" sldId="723"/>
        </pc:sldMkLst>
        <pc:spChg chg="add mod">
          <ac:chgData name="Yoel Kortick" userId="167978f5-7f40-4909-85d5-d4149554ad4e" providerId="ADAL" clId="{17D78392-7091-4238-8278-2F3BDFF78295}" dt="2024-06-23T10:13:51.138" v="316" actId="403"/>
          <ac:spMkLst>
            <pc:docMk/>
            <pc:sldMk cId="3791246301" sldId="723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10:38.790" v="197" actId="14100"/>
          <ac:spMkLst>
            <pc:docMk/>
            <pc:sldMk cId="3791246301" sldId="723"/>
            <ac:spMk id="11" creationId="{1ACE3884-5DD3-4F86-13C6-FF34F1D35C8C}"/>
          </ac:spMkLst>
        </pc:spChg>
        <pc:graphicFrameChg chg="add mod modGraphic">
          <ac:chgData name="Yoel Kortick" userId="167978f5-7f40-4909-85d5-d4149554ad4e" providerId="ADAL" clId="{17D78392-7091-4238-8278-2F3BDFF78295}" dt="2024-06-23T10:17:03.830" v="348" actId="404"/>
          <ac:graphicFrameMkLst>
            <pc:docMk/>
            <pc:sldMk cId="3791246301" sldId="723"/>
            <ac:graphicFrameMk id="4" creationId="{4CC358CF-D3D2-028F-CE06-A829611614FD}"/>
          </ac:graphicFrameMkLst>
        </pc:graphicFrameChg>
        <pc:picChg chg="del">
          <ac:chgData name="Yoel Kortick" userId="167978f5-7f40-4909-85d5-d4149554ad4e" providerId="ADAL" clId="{17D78392-7091-4238-8278-2F3BDFF78295}" dt="2024-06-23T10:10:40.240" v="198" actId="478"/>
          <ac:picMkLst>
            <pc:docMk/>
            <pc:sldMk cId="3791246301" sldId="723"/>
            <ac:picMk id="3" creationId="{CBEEBD7D-758F-E0E0-B4B0-A65295AA7795}"/>
          </ac:picMkLst>
        </pc:picChg>
        <pc:picChg chg="add mod">
          <ac:chgData name="Yoel Kortick" userId="167978f5-7f40-4909-85d5-d4149554ad4e" providerId="ADAL" clId="{17D78392-7091-4238-8278-2F3BDFF78295}" dt="2024-06-23T10:16:12.235" v="338" actId="14100"/>
          <ac:picMkLst>
            <pc:docMk/>
            <pc:sldMk cId="3791246301" sldId="723"/>
            <ac:picMk id="6" creationId="{EF91EF2E-661E-0461-5B84-37CD2F913FD5}"/>
          </ac:picMkLst>
        </pc:picChg>
        <pc:picChg chg="add mod">
          <ac:chgData name="Yoel Kortick" userId="167978f5-7f40-4909-85d5-d4149554ad4e" providerId="ADAL" clId="{17D78392-7091-4238-8278-2F3BDFF78295}" dt="2024-06-23T10:16:24.282" v="342" actId="1076"/>
          <ac:picMkLst>
            <pc:docMk/>
            <pc:sldMk cId="3791246301" sldId="723"/>
            <ac:picMk id="8" creationId="{7EE49ADF-8C40-4AF6-2BDF-56086DA213A7}"/>
          </ac:picMkLst>
        </pc:picChg>
        <pc:picChg chg="add mod">
          <ac:chgData name="Yoel Kortick" userId="167978f5-7f40-4909-85d5-d4149554ad4e" providerId="ADAL" clId="{17D78392-7091-4238-8278-2F3BDFF78295}" dt="2024-06-23T10:16:27.202" v="343" actId="1076"/>
          <ac:picMkLst>
            <pc:docMk/>
            <pc:sldMk cId="3791246301" sldId="723"/>
            <ac:picMk id="13" creationId="{5489FFC9-FD7B-D437-A5F1-A78912B1EE4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3T10:32:15.200" v="461"/>
        <pc:sldMkLst>
          <pc:docMk/>
          <pc:sldMk cId="90804887" sldId="724"/>
        </pc:sldMkLst>
        <pc:spChg chg="mod">
          <ac:chgData name="Yoel Kortick" userId="167978f5-7f40-4909-85d5-d4149554ad4e" providerId="ADAL" clId="{17D78392-7091-4238-8278-2F3BDFF78295}" dt="2024-06-23T10:28:11.037" v="402" actId="313"/>
          <ac:spMkLst>
            <pc:docMk/>
            <pc:sldMk cId="90804887" sldId="724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28:14.950" v="403" actId="6549"/>
          <ac:spMkLst>
            <pc:docMk/>
            <pc:sldMk cId="90804887" sldId="724"/>
            <ac:spMk id="11" creationId="{1ACE3884-5DD3-4F86-13C6-FF34F1D35C8C}"/>
          </ac:spMkLst>
        </pc:spChg>
        <pc:graphicFrameChg chg="del">
          <ac:chgData name="Yoel Kortick" userId="167978f5-7f40-4909-85d5-d4149554ad4e" providerId="ADAL" clId="{17D78392-7091-4238-8278-2F3BDFF78295}" dt="2024-06-23T10:27:26.324" v="395" actId="478"/>
          <ac:graphicFrameMkLst>
            <pc:docMk/>
            <pc:sldMk cId="90804887" sldId="724"/>
            <ac:graphicFrameMk id="4" creationId="{4CC358CF-D3D2-028F-CE06-A829611614FD}"/>
          </ac:graphicFrameMkLst>
        </pc:graphicFrameChg>
        <pc:picChg chg="add del">
          <ac:chgData name="Yoel Kortick" userId="167978f5-7f40-4909-85d5-d4149554ad4e" providerId="ADAL" clId="{17D78392-7091-4238-8278-2F3BDFF78295}" dt="2024-06-23T10:32:13.894" v="460" actId="478"/>
          <ac:picMkLst>
            <pc:docMk/>
            <pc:sldMk cId="90804887" sldId="724"/>
            <ac:picMk id="5" creationId="{4A384203-1C64-F7FB-8F42-3D52C83BEB30}"/>
          </ac:picMkLst>
        </pc:picChg>
        <pc:picChg chg="del">
          <ac:chgData name="Yoel Kortick" userId="167978f5-7f40-4909-85d5-d4149554ad4e" providerId="ADAL" clId="{17D78392-7091-4238-8278-2F3BDFF78295}" dt="2024-06-23T10:27:22.109" v="392" actId="478"/>
          <ac:picMkLst>
            <pc:docMk/>
            <pc:sldMk cId="90804887" sldId="724"/>
            <ac:picMk id="6" creationId="{EF91EF2E-661E-0461-5B84-37CD2F913FD5}"/>
          </ac:picMkLst>
        </pc:picChg>
        <pc:picChg chg="add mod">
          <ac:chgData name="Yoel Kortick" userId="167978f5-7f40-4909-85d5-d4149554ad4e" providerId="ADAL" clId="{17D78392-7091-4238-8278-2F3BDFF78295}" dt="2024-06-23T10:32:15.200" v="461"/>
          <ac:picMkLst>
            <pc:docMk/>
            <pc:sldMk cId="90804887" sldId="724"/>
            <ac:picMk id="7" creationId="{FAF1BE5B-A898-FBA0-B216-4C71ECD1FC5E}"/>
          </ac:picMkLst>
        </pc:picChg>
        <pc:picChg chg="del">
          <ac:chgData name="Yoel Kortick" userId="167978f5-7f40-4909-85d5-d4149554ad4e" providerId="ADAL" clId="{17D78392-7091-4238-8278-2F3BDFF78295}" dt="2024-06-23T10:27:22.996" v="393" actId="478"/>
          <ac:picMkLst>
            <pc:docMk/>
            <pc:sldMk cId="90804887" sldId="724"/>
            <ac:picMk id="8" creationId="{7EE49ADF-8C40-4AF6-2BDF-56086DA213A7}"/>
          </ac:picMkLst>
        </pc:picChg>
        <pc:picChg chg="del">
          <ac:chgData name="Yoel Kortick" userId="167978f5-7f40-4909-85d5-d4149554ad4e" providerId="ADAL" clId="{17D78392-7091-4238-8278-2F3BDFF78295}" dt="2024-06-23T10:27:23.633" v="394" actId="478"/>
          <ac:picMkLst>
            <pc:docMk/>
            <pc:sldMk cId="90804887" sldId="724"/>
            <ac:picMk id="13" creationId="{5489FFC9-FD7B-D437-A5F1-A78912B1EE4B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3T10:32:18.183" v="462" actId="47"/>
        <pc:sldMkLst>
          <pc:docMk/>
          <pc:sldMk cId="2959326649" sldId="725"/>
        </pc:sldMkLst>
        <pc:spChg chg="del">
          <ac:chgData name="Yoel Kortick" userId="167978f5-7f40-4909-85d5-d4149554ad4e" providerId="ADAL" clId="{17D78392-7091-4238-8278-2F3BDFF78295}" dt="2024-06-23T10:29:25.659" v="406" actId="478"/>
          <ac:spMkLst>
            <pc:docMk/>
            <pc:sldMk cId="2959326649" sldId="725"/>
            <ac:spMk id="2" creationId="{69BF8E73-C5B1-E395-092A-266087E24103}"/>
          </ac:spMkLst>
        </pc:spChg>
        <pc:spChg chg="mod">
          <ac:chgData name="Yoel Kortick" userId="167978f5-7f40-4909-85d5-d4149554ad4e" providerId="ADAL" clId="{17D78392-7091-4238-8278-2F3BDFF78295}" dt="2024-06-23T10:29:38.990" v="443" actId="313"/>
          <ac:spMkLst>
            <pc:docMk/>
            <pc:sldMk cId="2959326649" sldId="725"/>
            <ac:spMk id="11" creationId="{1ACE3884-5DD3-4F86-13C6-FF34F1D35C8C}"/>
          </ac:spMkLst>
        </pc:spChg>
        <pc:picChg chg="add">
          <ac:chgData name="Yoel Kortick" userId="167978f5-7f40-4909-85d5-d4149554ad4e" providerId="ADAL" clId="{17D78392-7091-4238-8278-2F3BDFF78295}" dt="2024-06-23T10:29:41.020" v="445" actId="22"/>
          <ac:picMkLst>
            <pc:docMk/>
            <pc:sldMk cId="2959326649" sldId="725"/>
            <ac:picMk id="4" creationId="{1222903C-20DA-4960-B27B-675163D799D8}"/>
          </ac:picMkLst>
        </pc:picChg>
        <pc:picChg chg="del">
          <ac:chgData name="Yoel Kortick" userId="167978f5-7f40-4909-85d5-d4149554ad4e" providerId="ADAL" clId="{17D78392-7091-4238-8278-2F3BDFF78295}" dt="2024-06-23T10:29:40.173" v="444" actId="478"/>
          <ac:picMkLst>
            <pc:docMk/>
            <pc:sldMk cId="2959326649" sldId="725"/>
            <ac:picMk id="5" creationId="{4A384203-1C64-F7FB-8F42-3D52C83BEB30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3T10:33:21.179" v="507" actId="14100"/>
        <pc:sldMkLst>
          <pc:docMk/>
          <pc:sldMk cId="1147505631" sldId="726"/>
        </pc:sldMkLst>
        <pc:spChg chg="add del mod">
          <ac:chgData name="Yoel Kortick" userId="167978f5-7f40-4909-85d5-d4149554ad4e" providerId="ADAL" clId="{17D78392-7091-4238-8278-2F3BDFF78295}" dt="2024-06-23T10:31:48.432" v="452" actId="478"/>
          <ac:spMkLst>
            <pc:docMk/>
            <pc:sldMk cId="1147505631" sldId="726"/>
            <ac:spMk id="3" creationId="{010382CE-C0D4-F614-CDEE-36611BFABDC9}"/>
          </ac:spMkLst>
        </pc:spChg>
        <pc:spChg chg="add mod">
          <ac:chgData name="Yoel Kortick" userId="167978f5-7f40-4909-85d5-d4149554ad4e" providerId="ADAL" clId="{17D78392-7091-4238-8278-2F3BDFF78295}" dt="2024-06-23T10:33:21.179" v="507" actId="14100"/>
          <ac:spMkLst>
            <pc:docMk/>
            <pc:sldMk cId="1147505631" sldId="726"/>
            <ac:spMk id="5" creationId="{3C5B1970-55DC-9B2D-ED4E-0D46C9D173B4}"/>
          </ac:spMkLst>
        </pc:spChg>
        <pc:spChg chg="del">
          <ac:chgData name="Yoel Kortick" userId="167978f5-7f40-4909-85d5-d4149554ad4e" providerId="ADAL" clId="{17D78392-7091-4238-8278-2F3BDFF78295}" dt="2024-06-23T10:31:47.623" v="451" actId="478"/>
          <ac:spMkLst>
            <pc:docMk/>
            <pc:sldMk cId="1147505631" sldId="726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0:31:41.843" v="450" actId="478"/>
          <ac:picMkLst>
            <pc:docMk/>
            <pc:sldMk cId="1147505631" sldId="726"/>
            <ac:picMk id="4" creationId="{1222903C-20DA-4960-B27B-675163D799D8}"/>
          </ac:picMkLst>
        </pc:picChg>
      </pc:sldChg>
      <pc:sldChg chg="del">
        <pc:chgData name="Yoel Kortick" userId="167978f5-7f40-4909-85d5-d4149554ad4e" providerId="ADAL" clId="{17D78392-7091-4238-8278-2F3BDFF78295}" dt="2024-06-23T10:01:03.922" v="89" actId="47"/>
        <pc:sldMkLst>
          <pc:docMk/>
          <pc:sldMk cId="1577849166" sldId="726"/>
        </pc:sldMkLst>
      </pc:sldChg>
      <pc:sldChg chg="modSp add mod">
        <pc:chgData name="Yoel Kortick" userId="167978f5-7f40-4909-85d5-d4149554ad4e" providerId="ADAL" clId="{17D78392-7091-4238-8278-2F3BDFF78295}" dt="2024-06-23T10:33:11.952" v="490" actId="14100"/>
        <pc:sldMkLst>
          <pc:docMk/>
          <pc:sldMk cId="990405921" sldId="727"/>
        </pc:sldMkLst>
        <pc:spChg chg="mod">
          <ac:chgData name="Yoel Kortick" userId="167978f5-7f40-4909-85d5-d4149554ad4e" providerId="ADAL" clId="{17D78392-7091-4238-8278-2F3BDFF78295}" dt="2024-06-23T10:33:11.952" v="490" actId="14100"/>
          <ac:spMkLst>
            <pc:docMk/>
            <pc:sldMk cId="990405921" sldId="727"/>
            <ac:spMk id="5" creationId="{3C5B1970-55DC-9B2D-ED4E-0D46C9D173B4}"/>
          </ac:spMkLst>
        </pc:spChg>
      </pc:sldChg>
      <pc:sldChg chg="del">
        <pc:chgData name="Yoel Kortick" userId="167978f5-7f40-4909-85d5-d4149554ad4e" providerId="ADAL" clId="{17D78392-7091-4238-8278-2F3BDFF78295}" dt="2024-06-23T09:59:45.999" v="71" actId="47"/>
        <pc:sldMkLst>
          <pc:docMk/>
          <pc:sldMk cId="2808511795" sldId="727"/>
        </pc:sldMkLst>
      </pc:sldChg>
      <pc:sldChg chg="modSp add mod setBg">
        <pc:chgData name="Yoel Kortick" userId="167978f5-7f40-4909-85d5-d4149554ad4e" providerId="ADAL" clId="{17D78392-7091-4238-8278-2F3BDFF78295}" dt="2024-06-26T06:11:52.593" v="3579"/>
        <pc:sldMkLst>
          <pc:docMk/>
          <pc:sldMk cId="1200987725" sldId="728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200987725" sldId="728"/>
            <ac:spMk id="13" creationId="{F4F9CE6C-EB7E-DBFE-C77E-B97A93A03817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007351395" sldId="728"/>
        </pc:sldMkLst>
      </pc:sldChg>
      <pc:sldChg chg="addSp delSp modSp add del mod setBg">
        <pc:chgData name="Yoel Kortick" userId="167978f5-7f40-4909-85d5-d4149554ad4e" providerId="ADAL" clId="{17D78392-7091-4238-8278-2F3BDFF78295}" dt="2024-06-24T11:26:37.060" v="1888" actId="2696"/>
        <pc:sldMkLst>
          <pc:docMk/>
          <pc:sldMk cId="3411877323" sldId="729"/>
        </pc:sldMkLst>
        <pc:spChg chg="add mod">
          <ac:chgData name="Yoel Kortick" userId="167978f5-7f40-4909-85d5-d4149554ad4e" providerId="ADAL" clId="{17D78392-7091-4238-8278-2F3BDFF78295}" dt="2024-06-23T15:00:25.068" v="589"/>
          <ac:spMkLst>
            <pc:docMk/>
            <pc:sldMk cId="3411877323" sldId="729"/>
            <ac:spMk id="4" creationId="{15E00119-5176-94C4-9ECD-DE2A6C2D5715}"/>
          </ac:spMkLst>
        </pc:spChg>
        <pc:spChg chg="mod">
          <ac:chgData name="Yoel Kortick" userId="167978f5-7f40-4909-85d5-d4149554ad4e" providerId="ADAL" clId="{17D78392-7091-4238-8278-2F3BDFF78295}" dt="2024-06-23T10:34:15.651" v="516"/>
          <ac:spMkLst>
            <pc:docMk/>
            <pc:sldMk cId="3411877323" sldId="72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4:58:36.432" v="582" actId="6549"/>
          <ac:spMkLst>
            <pc:docMk/>
            <pc:sldMk cId="3411877323" sldId="729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3T14:59:55.355" v="584" actId="1076"/>
          <ac:picMkLst>
            <pc:docMk/>
            <pc:sldMk cId="3411877323" sldId="729"/>
            <ac:picMk id="3" creationId="{3E6B8B2B-F990-CE5A-D403-3355C69C6B0A}"/>
          </ac:picMkLst>
        </pc:picChg>
        <pc:picChg chg="del">
          <ac:chgData name="Yoel Kortick" userId="167978f5-7f40-4909-85d5-d4149554ad4e" providerId="ADAL" clId="{17D78392-7091-4238-8278-2F3BDFF78295}" dt="2024-06-23T10:34:41.395" v="517" actId="478"/>
          <ac:picMkLst>
            <pc:docMk/>
            <pc:sldMk cId="3411877323" sldId="729"/>
            <ac:picMk id="4" creationId="{D8127B7E-E387-F84D-5873-963B236C4BB5}"/>
          </ac:picMkLst>
        </pc:pic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3487579438" sldId="729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487579438" sldId="72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87579438" sldId="729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4T11:26:37.060" v="1888" actId="2696"/>
        <pc:sldMkLst>
          <pc:docMk/>
          <pc:sldMk cId="149630331" sldId="730"/>
        </pc:sldMkLst>
        <pc:spChg chg="del">
          <ac:chgData name="Yoel Kortick" userId="167978f5-7f40-4909-85d5-d4149554ad4e" providerId="ADAL" clId="{17D78392-7091-4238-8278-2F3BDFF78295}" dt="2024-06-23T15:02:37.299" v="600" actId="478"/>
          <ac:spMkLst>
            <pc:docMk/>
            <pc:sldMk cId="149630331" sldId="730"/>
            <ac:spMk id="4" creationId="{15E00119-5176-94C4-9ECD-DE2A6C2D5715}"/>
          </ac:spMkLst>
        </pc:spChg>
        <pc:spChg chg="add del mod">
          <ac:chgData name="Yoel Kortick" userId="167978f5-7f40-4909-85d5-d4149554ad4e" providerId="ADAL" clId="{17D78392-7091-4238-8278-2F3BDFF78295}" dt="2024-06-23T15:02:35.065" v="598" actId="478"/>
          <ac:spMkLst>
            <pc:docMk/>
            <pc:sldMk cId="149630331" sldId="730"/>
            <ac:spMk id="5" creationId="{315499D2-A13B-D3EB-80ED-206B4CDF7BA4}"/>
          </ac:spMkLst>
        </pc:spChg>
        <pc:spChg chg="del">
          <ac:chgData name="Yoel Kortick" userId="167978f5-7f40-4909-85d5-d4149554ad4e" providerId="ADAL" clId="{17D78392-7091-4238-8278-2F3BDFF78295}" dt="2024-06-23T15:02:34.012" v="597" actId="478"/>
          <ac:spMkLst>
            <pc:docMk/>
            <pc:sldMk cId="149630331" sldId="730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5:02:36.013" v="599" actId="478"/>
          <ac:picMkLst>
            <pc:docMk/>
            <pc:sldMk cId="149630331" sldId="730"/>
            <ac:picMk id="3" creationId="{3E6B8B2B-F990-CE5A-D403-3355C69C6B0A}"/>
          </ac:picMkLst>
        </pc:picChg>
        <pc:picChg chg="add mod">
          <ac:chgData name="Yoel Kortick" userId="167978f5-7f40-4909-85d5-d4149554ad4e" providerId="ADAL" clId="{17D78392-7091-4238-8278-2F3BDFF78295}" dt="2024-06-23T15:02:48.932" v="604" actId="208"/>
          <ac:picMkLst>
            <pc:docMk/>
            <pc:sldMk cId="149630331" sldId="730"/>
            <ac:picMk id="7" creationId="{D51E536A-C2D3-E545-7FE2-11E618731C57}"/>
          </ac:picMkLst>
        </pc:picChg>
      </pc:sldChg>
      <pc:sldChg chg="modSp add">
        <pc:chgData name="Yoel Kortick" userId="167978f5-7f40-4909-85d5-d4149554ad4e" providerId="ADAL" clId="{17D78392-7091-4238-8278-2F3BDFF78295}" dt="2024-06-26T06:11:52.593" v="3579"/>
        <pc:sldMkLst>
          <pc:docMk/>
          <pc:sldMk cId="326572686" sldId="730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26572686" sldId="730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816905370" sldId="730"/>
        </pc:sldMkLst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914541578" sldId="731"/>
        </pc:sldMkLst>
        <pc:spChg chg="del">
          <ac:chgData name="Yoel Kortick" userId="167978f5-7f40-4909-85d5-d4149554ad4e" providerId="ADAL" clId="{17D78392-7091-4238-8278-2F3BDFF78295}" dt="2024-06-23T15:02:30.199" v="596" actId="478"/>
          <ac:spMkLst>
            <pc:docMk/>
            <pc:sldMk cId="914541578" sldId="731"/>
            <ac:spMk id="4" creationId="{15E00119-5176-94C4-9ECD-DE2A6C2D5715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6" creationId="{F355FF0B-F3F3-571B-C0E1-8A1DD8E566CD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7" creationId="{46068B1D-0580-468D-E9BC-26D97084CA72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8" creationId="{2694E4E7-1DB0-20AC-9A77-7080EBA62A62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914541578" sldId="73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14541578" sldId="731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4T10:10:02.203" v="1347" actId="478"/>
          <ac:spMkLst>
            <pc:docMk/>
            <pc:sldMk cId="914541578" sldId="731"/>
            <ac:spMk id="14" creationId="{1943ED0A-4AE8-6418-E93C-2C988CC06A44}"/>
          </ac:spMkLst>
        </pc:spChg>
        <pc:picChg chg="del">
          <ac:chgData name="Yoel Kortick" userId="167978f5-7f40-4909-85d5-d4149554ad4e" providerId="ADAL" clId="{17D78392-7091-4238-8278-2F3BDFF78295}" dt="2024-06-23T15:02:28.948" v="595" actId="478"/>
          <ac:picMkLst>
            <pc:docMk/>
            <pc:sldMk cId="914541578" sldId="731"/>
            <ac:picMk id="3" creationId="{3E6B8B2B-F990-CE5A-D403-3355C69C6B0A}"/>
          </ac:picMkLst>
        </pc:picChg>
        <pc:picChg chg="add del mod">
          <ac:chgData name="Yoel Kortick" userId="167978f5-7f40-4909-85d5-d4149554ad4e" providerId="ADAL" clId="{17D78392-7091-4238-8278-2F3BDFF78295}" dt="2024-06-23T15:17:07.856" v="697" actId="478"/>
          <ac:picMkLst>
            <pc:docMk/>
            <pc:sldMk cId="914541578" sldId="731"/>
            <ac:picMk id="5" creationId="{E4575E7D-7A0C-9838-D3E1-5FFD674FE8E1}"/>
          </ac:picMkLst>
        </pc:picChg>
        <pc:picChg chg="add del mod ord">
          <ac:chgData name="Yoel Kortick" userId="167978f5-7f40-4909-85d5-d4149554ad4e" providerId="ADAL" clId="{17D78392-7091-4238-8278-2F3BDFF78295}" dt="2024-06-24T10:10:02.709" v="1348" actId="478"/>
          <ac:picMkLst>
            <pc:docMk/>
            <pc:sldMk cId="914541578" sldId="731"/>
            <ac:picMk id="13" creationId="{7E3540A7-9AC8-5B4C-BC66-2B7F9323AEF5}"/>
          </ac:picMkLst>
        </pc:picChg>
      </pc:sldChg>
      <pc:sldChg chg="delSp modSp add mod">
        <pc:chgData name="Yoel Kortick" userId="167978f5-7f40-4909-85d5-d4149554ad4e" providerId="ADAL" clId="{17D78392-7091-4238-8278-2F3BDFF78295}" dt="2024-07-02T16:22:48.985" v="13074" actId="1036"/>
        <pc:sldMkLst>
          <pc:docMk/>
          <pc:sldMk cId="1763485071" sldId="732"/>
        </pc:sldMkLst>
        <pc:spChg chg="del">
          <ac:chgData name="Yoel Kortick" userId="167978f5-7f40-4909-85d5-d4149554ad4e" providerId="ADAL" clId="{17D78392-7091-4238-8278-2F3BDFF78295}" dt="2024-06-23T16:28:07.422" v="1122" actId="478"/>
          <ac:spMkLst>
            <pc:docMk/>
            <pc:sldMk cId="1763485071" sldId="732"/>
            <ac:spMk id="4" creationId="{15E00119-5176-94C4-9ECD-DE2A6C2D5715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763485071" sldId="73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7-02T16:22:48.985" v="13074" actId="1036"/>
          <ac:spMkLst>
            <pc:docMk/>
            <pc:sldMk cId="1763485071" sldId="732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3T16:25:49.803" v="1068" actId="478"/>
          <ac:picMkLst>
            <pc:docMk/>
            <pc:sldMk cId="1763485071" sldId="732"/>
            <ac:picMk id="3" creationId="{3E6B8B2B-F990-CE5A-D403-3355C69C6B0A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6:11:52.593" v="3579"/>
        <pc:sldMkLst>
          <pc:docMk/>
          <pc:sldMk cId="2144647236" sldId="733"/>
        </pc:sldMkLst>
        <pc:spChg chg="del">
          <ac:chgData name="Yoel Kortick" userId="167978f5-7f40-4909-85d5-d4149554ad4e" providerId="ADAL" clId="{17D78392-7091-4238-8278-2F3BDFF78295}" dt="2024-06-23T16:30:55.717" v="1311" actId="478"/>
          <ac:spMkLst>
            <pc:docMk/>
            <pc:sldMk cId="2144647236" sldId="733"/>
            <ac:spMk id="6" creationId="{F355FF0B-F3F3-571B-C0E1-8A1DD8E566CD}"/>
          </ac:spMkLst>
        </pc:spChg>
        <pc:spChg chg="del">
          <ac:chgData name="Yoel Kortick" userId="167978f5-7f40-4909-85d5-d4149554ad4e" providerId="ADAL" clId="{17D78392-7091-4238-8278-2F3BDFF78295}" dt="2024-06-23T16:30:56.540" v="1312" actId="478"/>
          <ac:spMkLst>
            <pc:docMk/>
            <pc:sldMk cId="2144647236" sldId="733"/>
            <ac:spMk id="7" creationId="{46068B1D-0580-468D-E9BC-26D97084CA72}"/>
          </ac:spMkLst>
        </pc:spChg>
        <pc:spChg chg="del">
          <ac:chgData name="Yoel Kortick" userId="167978f5-7f40-4909-85d5-d4149554ad4e" providerId="ADAL" clId="{17D78392-7091-4238-8278-2F3BDFF78295}" dt="2024-06-23T16:30:53.724" v="1309" actId="478"/>
          <ac:spMkLst>
            <pc:docMk/>
            <pc:sldMk cId="2144647236" sldId="733"/>
            <ac:spMk id="8" creationId="{2694E4E7-1DB0-20AC-9A77-7080EBA62A62}"/>
          </ac:spMkLst>
        </pc:spChg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144647236" sldId="73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3T16:31:19.343" v="1338" actId="14100"/>
          <ac:spMkLst>
            <pc:docMk/>
            <pc:sldMk cId="2144647236" sldId="733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3T16:30:54.784" v="1310" actId="478"/>
          <ac:spMkLst>
            <pc:docMk/>
            <pc:sldMk cId="2144647236" sldId="733"/>
            <ac:spMk id="14" creationId="{1943ED0A-4AE8-6418-E93C-2C988CC06A44}"/>
          </ac:spMkLst>
        </pc:spChg>
        <pc:picChg chg="add del">
          <ac:chgData name="Yoel Kortick" userId="167978f5-7f40-4909-85d5-d4149554ad4e" providerId="ADAL" clId="{17D78392-7091-4238-8278-2F3BDFF78295}" dt="2024-06-23T16:30:44.014" v="1307" actId="478"/>
          <ac:picMkLst>
            <pc:docMk/>
            <pc:sldMk cId="2144647236" sldId="733"/>
            <ac:picMk id="3" creationId="{C07CD7FC-3E22-A1AC-D255-ABE8A2CA890A}"/>
          </ac:picMkLst>
        </pc:picChg>
        <pc:picChg chg="add mod">
          <ac:chgData name="Yoel Kortick" userId="167978f5-7f40-4909-85d5-d4149554ad4e" providerId="ADAL" clId="{17D78392-7091-4238-8278-2F3BDFF78295}" dt="2024-06-23T16:31:23.224" v="1339" actId="208"/>
          <ac:picMkLst>
            <pc:docMk/>
            <pc:sldMk cId="2144647236" sldId="733"/>
            <ac:picMk id="5" creationId="{AAB4E4A3-261B-1D33-39CB-E9637669E960}"/>
          </ac:picMkLst>
        </pc:picChg>
        <pc:picChg chg="del">
          <ac:chgData name="Yoel Kortick" userId="167978f5-7f40-4909-85d5-d4149554ad4e" providerId="ADAL" clId="{17D78392-7091-4238-8278-2F3BDFF78295}" dt="2024-06-23T16:29:15.698" v="1125" actId="478"/>
          <ac:picMkLst>
            <pc:docMk/>
            <pc:sldMk cId="2144647236" sldId="733"/>
            <ac:picMk id="13" creationId="{7E3540A7-9AC8-5B4C-BC66-2B7F9323AEF5}"/>
          </ac:picMkLst>
        </pc:picChg>
      </pc:sldChg>
      <pc:sldChg chg="modSp add del mod">
        <pc:chgData name="Yoel Kortick" userId="167978f5-7f40-4909-85d5-d4149554ad4e" providerId="ADAL" clId="{17D78392-7091-4238-8278-2F3BDFF78295}" dt="2024-06-24T11:27:19.037" v="1892" actId="47"/>
        <pc:sldMkLst>
          <pc:docMk/>
          <pc:sldMk cId="3265055930" sldId="734"/>
        </pc:sldMkLst>
        <pc:spChg chg="mod">
          <ac:chgData name="Yoel Kortick" userId="167978f5-7f40-4909-85d5-d4149554ad4e" providerId="ADAL" clId="{17D78392-7091-4238-8278-2F3BDFF78295}" dt="2024-06-24T10:10:36.193" v="1355" actId="33524"/>
          <ac:spMkLst>
            <pc:docMk/>
            <pc:sldMk cId="3265055930" sldId="734"/>
            <ac:spMk id="11" creationId="{1ACE3884-5DD3-4F86-13C6-FF34F1D35C8C}"/>
          </ac:spMkLst>
        </pc:spChg>
      </pc:sldChg>
      <pc:sldChg chg="add del">
        <pc:chgData name="Yoel Kortick" userId="167978f5-7f40-4909-85d5-d4149554ad4e" providerId="ADAL" clId="{17D78392-7091-4238-8278-2F3BDFF78295}" dt="2024-06-24T10:10:01.322" v="1345" actId="2890"/>
        <pc:sldMkLst>
          <pc:docMk/>
          <pc:sldMk cId="4244873154" sldId="734"/>
        </pc:sldMkLst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160629959" sldId="735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160629959" sldId="73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0:11.839" v="1843" actId="20578"/>
          <ac:spMkLst>
            <pc:docMk/>
            <pc:sldMk cId="3160629959" sldId="73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4139774847" sldId="736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4139774847" sldId="73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27.043" v="1868" actId="108"/>
          <ac:spMkLst>
            <pc:docMk/>
            <pc:sldMk cId="4139774847" sldId="736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01571980" sldId="737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01571980" sldId="73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33.191" v="1871" actId="108"/>
          <ac:spMkLst>
            <pc:docMk/>
            <pc:sldMk cId="301571980" sldId="737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554703128" sldId="738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554703128" sldId="73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37.254" v="1873" actId="108"/>
          <ac:spMkLst>
            <pc:docMk/>
            <pc:sldMk cId="3554703128" sldId="738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13:39:04.591" v="9287"/>
        <pc:sldMkLst>
          <pc:docMk/>
          <pc:sldMk cId="2001287940" sldId="739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001287940" sldId="73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9:04.591" v="9287"/>
          <ac:spMkLst>
            <pc:docMk/>
            <pc:sldMk cId="2001287940" sldId="73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4191286983" sldId="740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4191286983" sldId="74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191286983" sldId="740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324569385" sldId="741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324569385" sldId="74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5:01.356" v="1883" actId="108"/>
          <ac:spMkLst>
            <pc:docMk/>
            <pc:sldMk cId="324569385" sldId="741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2250417855" sldId="742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250417855" sldId="74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5:05.873" v="1885" actId="108"/>
          <ac:spMkLst>
            <pc:docMk/>
            <pc:sldMk cId="2250417855" sldId="742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13:39:04.591" v="9287"/>
        <pc:sldMkLst>
          <pc:docMk/>
          <pc:sldMk cId="6338821" sldId="743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6338821" sldId="74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9:04.591" v="9287"/>
          <ac:spMkLst>
            <pc:docMk/>
            <pc:sldMk cId="6338821" sldId="743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17D78392-7091-4238-8278-2F3BDFF78295}" dt="2024-06-24T10:53:04.559" v="1573" actId="47"/>
        <pc:sldMkLst>
          <pc:docMk/>
          <pc:sldMk cId="190421016" sldId="744"/>
        </pc:sldMkLst>
        <pc:spChg chg="mod">
          <ac:chgData name="Yoel Kortick" userId="167978f5-7f40-4909-85d5-d4149554ad4e" providerId="ADAL" clId="{17D78392-7091-4238-8278-2F3BDFF78295}" dt="2024-06-24T10:42:48.437" v="1552" actId="13926"/>
          <ac:spMkLst>
            <pc:docMk/>
            <pc:sldMk cId="190421016" sldId="744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1:36:14.639" v="11629" actId="313"/>
        <pc:sldMkLst>
          <pc:docMk/>
          <pc:sldMk cId="255888119" sldId="744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255888119" sldId="74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36:14.639" v="11629" actId="313"/>
          <ac:spMkLst>
            <pc:docMk/>
            <pc:sldMk cId="255888119" sldId="744"/>
            <ac:spMk id="11" creationId="{1ACE3884-5DD3-4F86-13C6-FF34F1D35C8C}"/>
          </ac:spMkLst>
        </pc:spChg>
        <pc:picChg chg="add del">
          <ac:chgData name="Yoel Kortick" userId="167978f5-7f40-4909-85d5-d4149554ad4e" providerId="ADAL" clId="{17D78392-7091-4238-8278-2F3BDFF78295}" dt="2024-06-24T11:00:38.823" v="1640" actId="22"/>
          <ac:picMkLst>
            <pc:docMk/>
            <pc:sldMk cId="255888119" sldId="744"/>
            <ac:picMk id="3" creationId="{FEFFB16E-2B01-382B-5424-CFED2D85052B}"/>
          </ac:picMkLst>
        </pc:picChg>
      </pc:sldChg>
      <pc:sldChg chg="modSp add mod">
        <pc:chgData name="Yoel Kortick" userId="167978f5-7f40-4909-85d5-d4149554ad4e" providerId="ADAL" clId="{17D78392-7091-4238-8278-2F3BDFF78295}" dt="2024-06-26T06:11:52.593" v="3579"/>
        <pc:sldMkLst>
          <pc:docMk/>
          <pc:sldMk cId="1201906778" sldId="745"/>
        </pc:sldMkLst>
        <pc:spChg chg="mod">
          <ac:chgData name="Yoel Kortick" userId="167978f5-7f40-4909-85d5-d4149554ad4e" providerId="ADAL" clId="{17D78392-7091-4238-8278-2F3BDFF78295}" dt="2024-06-26T06:11:52.593" v="3579"/>
          <ac:spMkLst>
            <pc:docMk/>
            <pc:sldMk cId="1201906778" sldId="74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4T11:24:04.415" v="1865" actId="20577"/>
          <ac:spMkLst>
            <pc:docMk/>
            <pc:sldMk cId="1201906778" sldId="745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4T10:53:05.781" v="1574" actId="47"/>
        <pc:sldMkLst>
          <pc:docMk/>
          <pc:sldMk cId="3720860381" sldId="745"/>
        </pc:sldMkLst>
        <pc:spChg chg="add del mod">
          <ac:chgData name="Yoel Kortick" userId="167978f5-7f40-4909-85d5-d4149554ad4e" providerId="ADAL" clId="{17D78392-7091-4238-8278-2F3BDFF78295}" dt="2024-06-24T10:26:34.770" v="1550" actId="478"/>
          <ac:spMkLst>
            <pc:docMk/>
            <pc:sldMk cId="3720860381" sldId="745"/>
            <ac:spMk id="3" creationId="{B01FF1D7-3926-76D1-509B-C40DBCDD266D}"/>
          </ac:spMkLst>
        </pc:spChg>
        <pc:spChg chg="del">
          <ac:chgData name="Yoel Kortick" userId="167978f5-7f40-4909-85d5-d4149554ad4e" providerId="ADAL" clId="{17D78392-7091-4238-8278-2F3BDFF78295}" dt="2024-06-24T10:26:33.728" v="1549" actId="478"/>
          <ac:spMkLst>
            <pc:docMk/>
            <pc:sldMk cId="3720860381" sldId="745"/>
            <ac:spMk id="11" creationId="{1ACE3884-5DD3-4F86-13C6-FF34F1D35C8C}"/>
          </ac:spMkLst>
        </pc:spChg>
      </pc:sldChg>
      <pc:sldChg chg="modSp add del mod">
        <pc:chgData name="Yoel Kortick" userId="167978f5-7f40-4909-85d5-d4149554ad4e" providerId="ADAL" clId="{17D78392-7091-4238-8278-2F3BDFF78295}" dt="2024-06-24T10:53:06.516" v="1575" actId="47"/>
        <pc:sldMkLst>
          <pc:docMk/>
          <pc:sldMk cId="2994929986" sldId="746"/>
        </pc:sldMkLst>
        <pc:spChg chg="mod">
          <ac:chgData name="Yoel Kortick" userId="167978f5-7f40-4909-85d5-d4149554ad4e" providerId="ADAL" clId="{17D78392-7091-4238-8278-2F3BDFF78295}" dt="2024-06-24T10:26:39.499" v="1551"/>
          <ac:spMkLst>
            <pc:docMk/>
            <pc:sldMk cId="2994929986" sldId="746"/>
            <ac:spMk id="11" creationId="{1ACE3884-5DD3-4F86-13C6-FF34F1D35C8C}"/>
          </ac:spMkLst>
        </pc:spChg>
      </pc:sldChg>
      <pc:sldChg chg="modSp add mod setBg">
        <pc:chgData name="Yoel Kortick" userId="167978f5-7f40-4909-85d5-d4149554ad4e" providerId="ADAL" clId="{17D78392-7091-4238-8278-2F3BDFF78295}" dt="2024-06-24T11:29:17.043" v="1899" actId="313"/>
        <pc:sldMkLst>
          <pc:docMk/>
          <pc:sldMk cId="3942690071" sldId="746"/>
        </pc:sldMkLst>
        <pc:spChg chg="mod">
          <ac:chgData name="Yoel Kortick" userId="167978f5-7f40-4909-85d5-d4149554ad4e" providerId="ADAL" clId="{17D78392-7091-4238-8278-2F3BDFF78295}" dt="2024-06-24T11:29:17.043" v="1899" actId="313"/>
          <ac:spMkLst>
            <pc:docMk/>
            <pc:sldMk cId="3942690071" sldId="746"/>
            <ac:spMk id="13" creationId="{F4F9CE6C-EB7E-DBFE-C77E-B97A93A03817}"/>
          </ac:spMkLst>
        </pc:spChg>
      </pc:sldChg>
      <pc:sldChg chg="delSp modSp add mod setBg">
        <pc:chgData name="Yoel Kortick" userId="167978f5-7f40-4909-85d5-d4149554ad4e" providerId="ADAL" clId="{17D78392-7091-4238-8278-2F3BDFF78295}" dt="2024-06-27T04:16:21.462" v="13073"/>
        <pc:sldMkLst>
          <pc:docMk/>
          <pc:sldMk cId="3537061899" sldId="747"/>
        </pc:sldMkLst>
        <pc:spChg chg="mod">
          <ac:chgData name="Yoel Kortick" userId="167978f5-7f40-4909-85d5-d4149554ad4e" providerId="ADAL" clId="{17D78392-7091-4238-8278-2F3BDFF78295}" dt="2024-06-24T11:29:25.629" v="1902"/>
          <ac:spMkLst>
            <pc:docMk/>
            <pc:sldMk cId="3537061899" sldId="74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537061899" sldId="747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1:29:36.611" v="1903" actId="478"/>
          <ac:picMkLst>
            <pc:docMk/>
            <pc:sldMk cId="3537061899" sldId="747"/>
            <ac:picMk id="4" creationId="{D8127B7E-E387-F84D-5873-963B236C4BB5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674239236" sldId="748"/>
        </pc:sldMkLst>
        <pc:spChg chg="add">
          <ac:chgData name="Yoel Kortick" userId="167978f5-7f40-4909-85d5-d4149554ad4e" providerId="ADAL" clId="{17D78392-7091-4238-8278-2F3BDFF78295}" dt="2024-06-24T13:24:41.071" v="2093" actId="11529"/>
          <ac:spMkLst>
            <pc:docMk/>
            <pc:sldMk cId="2674239236" sldId="748"/>
            <ac:spMk id="4" creationId="{BF7BD010-F0B7-BBCE-1789-E6D706B68383}"/>
          </ac:spMkLst>
        </pc:spChg>
        <pc:spChg chg="add">
          <ac:chgData name="Yoel Kortick" userId="167978f5-7f40-4909-85d5-d4149554ad4e" providerId="ADAL" clId="{17D78392-7091-4238-8278-2F3BDFF78295}" dt="2024-06-24T13:24:50.521" v="2094" actId="11529"/>
          <ac:spMkLst>
            <pc:docMk/>
            <pc:sldMk cId="2674239236" sldId="748"/>
            <ac:spMk id="5" creationId="{4BCF160E-FFD7-1946-0101-159D88333E8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674239236" sldId="748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4T13:24:34.353" v="2092" actId="208"/>
          <ac:picMkLst>
            <pc:docMk/>
            <pc:sldMk cId="2674239236" sldId="748"/>
            <ac:picMk id="3" creationId="{E8C978AB-BEA5-8F0E-D1FD-3C5C6FF7F1BF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46019292" sldId="749"/>
        </pc:sldMkLst>
        <pc:spChg chg="mod">
          <ac:chgData name="Yoel Kortick" userId="167978f5-7f40-4909-85d5-d4149554ad4e" providerId="ADAL" clId="{17D78392-7091-4238-8278-2F3BDFF78295}" dt="2024-06-24T13:26:40.385" v="2129" actId="14100"/>
          <ac:spMkLst>
            <pc:docMk/>
            <pc:sldMk cId="3846019292" sldId="749"/>
            <ac:spMk id="4" creationId="{BF7BD010-F0B7-BBCE-1789-E6D706B68383}"/>
          </ac:spMkLst>
        </pc:spChg>
        <pc:spChg chg="del">
          <ac:chgData name="Yoel Kortick" userId="167978f5-7f40-4909-85d5-d4149554ad4e" providerId="ADAL" clId="{17D78392-7091-4238-8278-2F3BDFF78295}" dt="2024-06-24T13:26:42.908" v="2130" actId="478"/>
          <ac:spMkLst>
            <pc:docMk/>
            <pc:sldMk cId="3846019292" sldId="749"/>
            <ac:spMk id="5" creationId="{4BCF160E-FFD7-1946-0101-159D88333E8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46019292" sldId="74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26:29.420" v="2110" actId="478"/>
          <ac:picMkLst>
            <pc:docMk/>
            <pc:sldMk cId="3846019292" sldId="749"/>
            <ac:picMk id="3" creationId="{E8C978AB-BEA5-8F0E-D1FD-3C5C6FF7F1BF}"/>
          </ac:picMkLst>
        </pc:picChg>
        <pc:picChg chg="add mod ord">
          <ac:chgData name="Yoel Kortick" userId="167978f5-7f40-4909-85d5-d4149554ad4e" providerId="ADAL" clId="{17D78392-7091-4238-8278-2F3BDFF78295}" dt="2024-06-24T13:26:44.776" v="2131" actId="208"/>
          <ac:picMkLst>
            <pc:docMk/>
            <pc:sldMk cId="3846019292" sldId="749"/>
            <ac:picMk id="6" creationId="{FAD3899A-6DAA-DFBA-D3FC-7E56490144ED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2:10:25.690" v="12940" actId="20577"/>
        <pc:sldMkLst>
          <pc:docMk/>
          <pc:sldMk cId="366716376" sldId="750"/>
        </pc:sldMkLst>
        <pc:spChg chg="del">
          <ac:chgData name="Yoel Kortick" userId="167978f5-7f40-4909-85d5-d4149554ad4e" providerId="ADAL" clId="{17D78392-7091-4238-8278-2F3BDFF78295}" dt="2024-06-24T13:27:44.086" v="2206" actId="478"/>
          <ac:spMkLst>
            <pc:docMk/>
            <pc:sldMk cId="366716376" sldId="750"/>
            <ac:spMk id="4" creationId="{BF7BD010-F0B7-BBCE-1789-E6D706B68383}"/>
          </ac:spMkLst>
        </pc:spChg>
        <pc:spChg chg="mod">
          <ac:chgData name="Yoel Kortick" userId="167978f5-7f40-4909-85d5-d4149554ad4e" providerId="ADAL" clId="{17D78392-7091-4238-8278-2F3BDFF78295}" dt="2024-06-27T02:10:25.690" v="12940" actId="20577"/>
          <ac:spMkLst>
            <pc:docMk/>
            <pc:sldMk cId="366716376" sldId="750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4T13:28:29.327" v="2209" actId="208"/>
          <ac:picMkLst>
            <pc:docMk/>
            <pc:sldMk cId="366716376" sldId="750"/>
            <ac:picMk id="3" creationId="{C5A53409-9F5D-3E4F-29AB-19D119F8565F}"/>
          </ac:picMkLst>
        </pc:picChg>
        <pc:picChg chg="del">
          <ac:chgData name="Yoel Kortick" userId="167978f5-7f40-4909-85d5-d4149554ad4e" providerId="ADAL" clId="{17D78392-7091-4238-8278-2F3BDFF78295}" dt="2024-06-24T13:27:40.947" v="2204" actId="478"/>
          <ac:picMkLst>
            <pc:docMk/>
            <pc:sldMk cId="366716376" sldId="750"/>
            <ac:picMk id="6" creationId="{FAD3899A-6DAA-DFBA-D3FC-7E56490144ED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4T13:30:45.421" v="2219" actId="11529"/>
        <pc:sldMkLst>
          <pc:docMk/>
          <pc:sldMk cId="4224374813" sldId="751"/>
        </pc:sldMkLst>
        <pc:spChg chg="add">
          <ac:chgData name="Yoel Kortick" userId="167978f5-7f40-4909-85d5-d4149554ad4e" providerId="ADAL" clId="{17D78392-7091-4238-8278-2F3BDFF78295}" dt="2024-06-24T13:30:45.421" v="2219" actId="11529"/>
          <ac:spMkLst>
            <pc:docMk/>
            <pc:sldMk cId="4224374813" sldId="751"/>
            <ac:spMk id="5" creationId="{48FB1426-258E-B7AB-0D32-0E2C5CB7DD0D}"/>
          </ac:spMkLst>
        </pc:spChg>
        <pc:spChg chg="mod">
          <ac:chgData name="Yoel Kortick" userId="167978f5-7f40-4909-85d5-d4149554ad4e" providerId="ADAL" clId="{17D78392-7091-4238-8278-2F3BDFF78295}" dt="2024-06-24T13:28:56.289" v="2213"/>
          <ac:spMkLst>
            <pc:docMk/>
            <pc:sldMk cId="4224374813" sldId="75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30:30.870" v="2214" actId="478"/>
          <ac:picMkLst>
            <pc:docMk/>
            <pc:sldMk cId="4224374813" sldId="751"/>
            <ac:picMk id="3" creationId="{C5A53409-9F5D-3E4F-29AB-19D119F8565F}"/>
          </ac:picMkLst>
        </pc:picChg>
        <pc:picChg chg="add mod">
          <ac:chgData name="Yoel Kortick" userId="167978f5-7f40-4909-85d5-d4149554ad4e" providerId="ADAL" clId="{17D78392-7091-4238-8278-2F3BDFF78295}" dt="2024-06-24T13:30:38.538" v="2218" actId="208"/>
          <ac:picMkLst>
            <pc:docMk/>
            <pc:sldMk cId="4224374813" sldId="751"/>
            <ac:picMk id="4" creationId="{9D8C850B-88F1-C3B5-52B6-4814AB68DADB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832285688" sldId="752"/>
        </pc:sldMkLst>
        <pc:spChg chg="add mod">
          <ac:chgData name="Yoel Kortick" userId="167978f5-7f40-4909-85d5-d4149554ad4e" providerId="ADAL" clId="{17D78392-7091-4238-8278-2F3BDFF78295}" dt="2024-06-24T13:32:18.871" v="2365" actId="1035"/>
          <ac:spMkLst>
            <pc:docMk/>
            <pc:sldMk cId="2832285688" sldId="752"/>
            <ac:spMk id="2" creationId="{890E62E5-A4D9-8DA2-48CA-F339EEDB1EEB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832285688" sldId="752"/>
            <ac:spMk id="11" creationId="{1ACE3884-5DD3-4F86-13C6-FF34F1D35C8C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2:11:08.143" v="12960" actId="20577"/>
        <pc:sldMkLst>
          <pc:docMk/>
          <pc:sldMk cId="276404225" sldId="753"/>
        </pc:sldMkLst>
        <pc:spChg chg="del">
          <ac:chgData name="Yoel Kortick" userId="167978f5-7f40-4909-85d5-d4149554ad4e" providerId="ADAL" clId="{17D78392-7091-4238-8278-2F3BDFF78295}" dt="2024-06-24T13:33:50.231" v="2480" actId="478"/>
          <ac:spMkLst>
            <pc:docMk/>
            <pc:sldMk cId="276404225" sldId="753"/>
            <ac:spMk id="2" creationId="{890E62E5-A4D9-8DA2-48CA-F339EEDB1EEB}"/>
          </ac:spMkLst>
        </pc:spChg>
        <pc:spChg chg="del">
          <ac:chgData name="Yoel Kortick" userId="167978f5-7f40-4909-85d5-d4149554ad4e" providerId="ADAL" clId="{17D78392-7091-4238-8278-2F3BDFF78295}" dt="2024-06-24T13:33:44.948" v="2479" actId="478"/>
          <ac:spMkLst>
            <pc:docMk/>
            <pc:sldMk cId="276404225" sldId="753"/>
            <ac:spMk id="5" creationId="{48FB1426-258E-B7AB-0D32-0E2C5CB7DD0D}"/>
          </ac:spMkLst>
        </pc:spChg>
        <pc:spChg chg="add">
          <ac:chgData name="Yoel Kortick" userId="167978f5-7f40-4909-85d5-d4149554ad4e" providerId="ADAL" clId="{17D78392-7091-4238-8278-2F3BDFF78295}" dt="2024-06-24T13:32:45.680" v="2403" actId="11529"/>
          <ac:spMkLst>
            <pc:docMk/>
            <pc:sldMk cId="276404225" sldId="753"/>
            <ac:spMk id="7" creationId="{F1D50CA3-5E0B-75F5-1A5E-E80D9B4A8828}"/>
          </ac:spMkLst>
        </pc:spChg>
        <pc:spChg chg="mod">
          <ac:chgData name="Yoel Kortick" userId="167978f5-7f40-4909-85d5-d4149554ad4e" providerId="ADAL" clId="{17D78392-7091-4238-8278-2F3BDFF78295}" dt="2024-06-27T02:11:08.143" v="12960" actId="20577"/>
          <ac:spMkLst>
            <pc:docMk/>
            <pc:sldMk cId="276404225" sldId="753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4T13:32:24.162" v="2367" actId="478"/>
          <ac:picMkLst>
            <pc:docMk/>
            <pc:sldMk cId="276404225" sldId="753"/>
            <ac:picMk id="4" creationId="{9D8C850B-88F1-C3B5-52B6-4814AB68DADB}"/>
          </ac:picMkLst>
        </pc:picChg>
        <pc:picChg chg="add mod ord">
          <ac:chgData name="Yoel Kortick" userId="167978f5-7f40-4909-85d5-d4149554ad4e" providerId="ADAL" clId="{17D78392-7091-4238-8278-2F3BDFF78295}" dt="2024-06-24T13:33:42.516" v="2478" actId="167"/>
          <ac:picMkLst>
            <pc:docMk/>
            <pc:sldMk cId="276404225" sldId="753"/>
            <ac:picMk id="6" creationId="{5DB94D77-B7FF-69EF-B3C6-AEF6438D69A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4T13:40:33.472" v="2695" actId="571"/>
        <pc:sldMkLst>
          <pc:docMk/>
          <pc:sldMk cId="929827221" sldId="754"/>
        </pc:sldMkLst>
        <pc:spChg chg="mod">
          <ac:chgData name="Yoel Kortick" userId="167978f5-7f40-4909-85d5-d4149554ad4e" providerId="ADAL" clId="{17D78392-7091-4238-8278-2F3BDFF78295}" dt="2024-06-24T13:34:24.551" v="2519" actId="14100"/>
          <ac:spMkLst>
            <pc:docMk/>
            <pc:sldMk cId="929827221" sldId="754"/>
            <ac:spMk id="2" creationId="{890E62E5-A4D9-8DA2-48CA-F339EEDB1EEB}"/>
          </ac:spMkLst>
        </pc:spChg>
        <pc:spChg chg="del">
          <ac:chgData name="Yoel Kortick" userId="167978f5-7f40-4909-85d5-d4149554ad4e" providerId="ADAL" clId="{17D78392-7091-4238-8278-2F3BDFF78295}" dt="2024-06-24T13:34:32.863" v="2528" actId="478"/>
          <ac:spMkLst>
            <pc:docMk/>
            <pc:sldMk cId="929827221" sldId="754"/>
            <ac:spMk id="5" creationId="{48FB1426-258E-B7AB-0D32-0E2C5CB7DD0D}"/>
          </ac:spMkLst>
        </pc:spChg>
        <pc:spChg chg="mod">
          <ac:chgData name="Yoel Kortick" userId="167978f5-7f40-4909-85d5-d4149554ad4e" providerId="ADAL" clId="{17D78392-7091-4238-8278-2F3BDFF78295}" dt="2024-06-24T13:34:06.284" v="2488" actId="1036"/>
          <ac:spMkLst>
            <pc:docMk/>
            <pc:sldMk cId="929827221" sldId="754"/>
            <ac:spMk id="7" creationId="{F1D50CA3-5E0B-75F5-1A5E-E80D9B4A8828}"/>
          </ac:spMkLst>
        </pc:spChg>
        <pc:spChg chg="add mod">
          <ac:chgData name="Yoel Kortick" userId="167978f5-7f40-4909-85d5-d4149554ad4e" providerId="ADAL" clId="{17D78392-7091-4238-8278-2F3BDFF78295}" dt="2024-06-24T13:34:17.623" v="2517" actId="14100"/>
          <ac:spMkLst>
            <pc:docMk/>
            <pc:sldMk cId="929827221" sldId="754"/>
            <ac:spMk id="8" creationId="{DE4453A6-41D9-925B-C7D0-40895B201250}"/>
          </ac:spMkLst>
        </pc:spChg>
        <pc:spChg chg="mod">
          <ac:chgData name="Yoel Kortick" userId="167978f5-7f40-4909-85d5-d4149554ad4e" providerId="ADAL" clId="{17D78392-7091-4238-8278-2F3BDFF78295}" dt="2024-06-24T13:34:27.849" v="2527" actId="20577"/>
          <ac:spMkLst>
            <pc:docMk/>
            <pc:sldMk cId="929827221" sldId="75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4T13:35:31.017" v="2598" actId="207"/>
          <ac:spMkLst>
            <pc:docMk/>
            <pc:sldMk cId="929827221" sldId="754"/>
            <ac:spMk id="12" creationId="{011D2343-72A9-DA80-FC9C-44E019DEBA20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5" creationId="{ACEAC41E-376F-DBF7-3DC1-0221672F6CE2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6" creationId="{F1101E0F-D4FB-A94D-3CCE-AC5F00A2F81C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7" creationId="{649DAC35-1A00-E5A8-EA64-EA660361F0D3}"/>
          </ac:spMkLst>
        </pc:spChg>
        <pc:spChg chg="add mod">
          <ac:chgData name="Yoel Kortick" userId="167978f5-7f40-4909-85d5-d4149554ad4e" providerId="ADAL" clId="{17D78392-7091-4238-8278-2F3BDFF78295}" dt="2024-06-24T13:40:33.472" v="2695" actId="571"/>
          <ac:spMkLst>
            <pc:docMk/>
            <pc:sldMk cId="929827221" sldId="754"/>
            <ac:spMk id="18" creationId="{D98BF0F7-FA78-A211-044C-8EA688E99B51}"/>
          </ac:spMkLst>
        </pc:spChg>
        <pc:picChg chg="add mod ord">
          <ac:chgData name="Yoel Kortick" userId="167978f5-7f40-4909-85d5-d4149554ad4e" providerId="ADAL" clId="{17D78392-7091-4238-8278-2F3BDFF78295}" dt="2024-06-24T13:34:35.649" v="2529" actId="208"/>
          <ac:picMkLst>
            <pc:docMk/>
            <pc:sldMk cId="929827221" sldId="754"/>
            <ac:picMk id="4" creationId="{38BD5FF0-8776-6836-9565-3478E8D1B990}"/>
          </ac:picMkLst>
        </pc:picChg>
        <pc:picChg chg="del">
          <ac:chgData name="Yoel Kortick" userId="167978f5-7f40-4909-85d5-d4149554ad4e" providerId="ADAL" clId="{17D78392-7091-4238-8278-2F3BDFF78295}" dt="2024-06-24T13:33:38.283" v="2476" actId="478"/>
          <ac:picMkLst>
            <pc:docMk/>
            <pc:sldMk cId="929827221" sldId="754"/>
            <ac:picMk id="6" creationId="{5DB94D77-B7FF-69EF-B3C6-AEF6438D69A9}"/>
          </ac:picMkLst>
        </pc:picChg>
        <pc:cxnChg chg="add mod">
          <ac:chgData name="Yoel Kortick" userId="167978f5-7f40-4909-85d5-d4149554ad4e" providerId="ADAL" clId="{17D78392-7091-4238-8278-2F3BDFF78295}" dt="2024-06-24T13:35:48.529" v="2602"/>
          <ac:cxnSpMkLst>
            <pc:docMk/>
            <pc:sldMk cId="929827221" sldId="754"/>
            <ac:cxnSpMk id="14" creationId="{0D96FCD9-B716-2ACC-09D7-19F526B3A03C}"/>
          </ac:cxnSpMkLst>
        </pc:cxnChg>
        <pc:cxnChg chg="add mod">
          <ac:chgData name="Yoel Kortick" userId="167978f5-7f40-4909-85d5-d4149554ad4e" providerId="ADAL" clId="{17D78392-7091-4238-8278-2F3BDFF78295}" dt="2024-06-24T13:40:33.472" v="2695" actId="571"/>
          <ac:cxnSpMkLst>
            <pc:docMk/>
            <pc:sldMk cId="929827221" sldId="754"/>
            <ac:cxnSpMk id="19" creationId="{2DC9D516-7AAD-8437-6127-A37453658F8B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679156355" sldId="755"/>
        </pc:sldMkLst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2" creationId="{890E62E5-A4D9-8DA2-48CA-F339EEDB1EEB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7" creationId="{F1D50CA3-5E0B-75F5-1A5E-E80D9B4A8828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8" creationId="{DE4453A6-41D9-925B-C7D0-40895B201250}"/>
          </ac:spMkLst>
        </pc:spChg>
        <pc:spChg chg="add del">
          <ac:chgData name="Yoel Kortick" userId="167978f5-7f40-4909-85d5-d4149554ad4e" providerId="ADAL" clId="{17D78392-7091-4238-8278-2F3BDFF78295}" dt="2024-06-24T13:36:26.822" v="2606" actId="478"/>
          <ac:spMkLst>
            <pc:docMk/>
            <pc:sldMk cId="3679156355" sldId="755"/>
            <ac:spMk id="9" creationId="{B29EA541-097E-4301-9409-B699FE0FFB8E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679156355" sldId="755"/>
            <ac:spMk id="11" creationId="{1ACE3884-5DD3-4F86-13C6-FF34F1D35C8C}"/>
          </ac:spMkLst>
        </pc:spChg>
        <pc:spChg chg="add del">
          <ac:chgData name="Yoel Kortick" userId="167978f5-7f40-4909-85d5-d4149554ad4e" providerId="ADAL" clId="{17D78392-7091-4238-8278-2F3BDFF78295}" dt="2024-06-24T13:36:30.462" v="2607" actId="478"/>
          <ac:spMkLst>
            <pc:docMk/>
            <pc:sldMk cId="3679156355" sldId="755"/>
            <ac:spMk id="12" creationId="{011D2343-72A9-DA80-FC9C-44E019DEBA20}"/>
          </ac:spMkLst>
        </pc:spChg>
        <pc:picChg chg="del">
          <ac:chgData name="Yoel Kortick" userId="167978f5-7f40-4909-85d5-d4149554ad4e" providerId="ADAL" clId="{17D78392-7091-4238-8278-2F3BDFF78295}" dt="2024-06-24T13:36:21.633" v="2604" actId="478"/>
          <ac:picMkLst>
            <pc:docMk/>
            <pc:sldMk cId="3679156355" sldId="755"/>
            <ac:picMk id="4" creationId="{38BD5FF0-8776-6836-9565-3478E8D1B990}"/>
          </ac:picMkLst>
        </pc:picChg>
        <pc:cxnChg chg="add del">
          <ac:chgData name="Yoel Kortick" userId="167978f5-7f40-4909-85d5-d4149554ad4e" providerId="ADAL" clId="{17D78392-7091-4238-8278-2F3BDFF78295}" dt="2024-06-24T13:36:30.462" v="2607" actId="478"/>
          <ac:cxnSpMkLst>
            <pc:docMk/>
            <pc:sldMk cId="3679156355" sldId="755"/>
            <ac:cxnSpMk id="14" creationId="{0D96FCD9-B716-2ACC-09D7-19F526B3A03C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087801040" sldId="756"/>
        </pc:sldMkLst>
        <pc:spChg chg="add del mod">
          <ac:chgData name="Yoel Kortick" userId="167978f5-7f40-4909-85d5-d4149554ad4e" providerId="ADAL" clId="{17D78392-7091-4238-8278-2F3BDFF78295}" dt="2024-06-24T13:39:38.226" v="2619" actId="478"/>
          <ac:spMkLst>
            <pc:docMk/>
            <pc:sldMk cId="4087801040" sldId="756"/>
            <ac:spMk id="3" creationId="{E7A45A2B-7B1C-0150-31AF-A0C3BB397B27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087801040" sldId="756"/>
            <ac:spMk id="6" creationId="{8CD0BA36-59AE-1333-92B4-336BA68A7512}"/>
          </ac:spMkLst>
        </pc:spChg>
        <pc:spChg chg="add mod">
          <ac:chgData name="Yoel Kortick" userId="167978f5-7f40-4909-85d5-d4149554ad4e" providerId="ADAL" clId="{17D78392-7091-4238-8278-2F3BDFF78295}" dt="2024-06-24T13:40:41.369" v="2697"/>
          <ac:spMkLst>
            <pc:docMk/>
            <pc:sldMk cId="4087801040" sldId="756"/>
            <ac:spMk id="7" creationId="{C950650C-590A-C7A8-14DD-346C136199B4}"/>
          </ac:spMkLst>
        </pc:spChg>
        <pc:spChg chg="add mod">
          <ac:chgData name="Yoel Kortick" userId="167978f5-7f40-4909-85d5-d4149554ad4e" providerId="ADAL" clId="{17D78392-7091-4238-8278-2F3BDFF78295}" dt="2024-06-24T13:41:11.555" v="2736" actId="14100"/>
          <ac:spMkLst>
            <pc:docMk/>
            <pc:sldMk cId="4087801040" sldId="756"/>
            <ac:spMk id="8" creationId="{891841EC-F173-EB3E-07BC-173090615914}"/>
          </ac:spMkLst>
        </pc:spChg>
        <pc:spChg chg="del">
          <ac:chgData name="Yoel Kortick" userId="167978f5-7f40-4909-85d5-d4149554ad4e" providerId="ADAL" clId="{17D78392-7091-4238-8278-2F3BDFF78295}" dt="2024-06-24T13:39:35.931" v="2618" actId="478"/>
          <ac:spMkLst>
            <pc:docMk/>
            <pc:sldMk cId="4087801040" sldId="756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4T13:41:19.975" v="2738" actId="14100"/>
          <ac:spMkLst>
            <pc:docMk/>
            <pc:sldMk cId="4087801040" sldId="756"/>
            <ac:spMk id="12" creationId="{70CC864E-2EEF-C049-4037-8A47187661B5}"/>
          </ac:spMkLst>
        </pc:spChg>
        <pc:spChg chg="add mod">
          <ac:chgData name="Yoel Kortick" userId="167978f5-7f40-4909-85d5-d4149554ad4e" providerId="ADAL" clId="{17D78392-7091-4238-8278-2F3BDFF78295}" dt="2024-06-24T13:41:01.496" v="2733" actId="1035"/>
          <ac:spMkLst>
            <pc:docMk/>
            <pc:sldMk cId="4087801040" sldId="756"/>
            <ac:spMk id="13" creationId="{C1ECE16F-33F7-6552-82EC-99ED47EF1DAD}"/>
          </ac:spMkLst>
        </pc:spChg>
        <pc:spChg chg="add mod">
          <ac:chgData name="Yoel Kortick" userId="167978f5-7f40-4909-85d5-d4149554ad4e" providerId="ADAL" clId="{17D78392-7091-4238-8278-2F3BDFF78295}" dt="2024-06-24T13:41:01.496" v="2733" actId="1035"/>
          <ac:spMkLst>
            <pc:docMk/>
            <pc:sldMk cId="4087801040" sldId="756"/>
            <ac:spMk id="14" creationId="{BCE10AFE-97F7-3670-3FAC-34003942A901}"/>
          </ac:spMkLst>
        </pc:spChg>
        <pc:picChg chg="add mod">
          <ac:chgData name="Yoel Kortick" userId="167978f5-7f40-4909-85d5-d4149554ad4e" providerId="ADAL" clId="{17D78392-7091-4238-8278-2F3BDFF78295}" dt="2024-06-24T13:40:16.726" v="2693" actId="208"/>
          <ac:picMkLst>
            <pc:docMk/>
            <pc:sldMk cId="4087801040" sldId="756"/>
            <ac:picMk id="5" creationId="{1788820C-4C80-DF79-CC33-8D27C66E9484}"/>
          </ac:picMkLst>
        </pc:picChg>
        <pc:cxnChg chg="add mod">
          <ac:chgData name="Yoel Kortick" userId="167978f5-7f40-4909-85d5-d4149554ad4e" providerId="ADAL" clId="{17D78392-7091-4238-8278-2F3BDFF78295}" dt="2024-06-24T13:41:15.447" v="2737" actId="14100"/>
          <ac:cxnSpMkLst>
            <pc:docMk/>
            <pc:sldMk cId="4087801040" sldId="756"/>
            <ac:cxnSpMk id="15" creationId="{F765BFB8-8836-56B3-BB82-A01DA0422C51}"/>
          </ac:cxnSpMkLst>
        </pc:cxnChg>
      </pc:sldChg>
      <pc:sldChg chg="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805533115" sldId="757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805533115" sldId="757"/>
            <ac:spMk id="6" creationId="{8CD0BA36-59AE-1333-92B4-336BA68A7512}"/>
          </ac:spMkLst>
        </pc:spChg>
        <pc:spChg chg="del">
          <ac:chgData name="Yoel Kortick" userId="167978f5-7f40-4909-85d5-d4149554ad4e" providerId="ADAL" clId="{17D78392-7091-4238-8278-2F3BDFF78295}" dt="2024-06-24T13:41:53.993" v="2745" actId="478"/>
          <ac:spMkLst>
            <pc:docMk/>
            <pc:sldMk cId="805533115" sldId="757"/>
            <ac:spMk id="8" creationId="{891841EC-F173-EB3E-07BC-173090615914}"/>
          </ac:spMkLst>
        </pc:spChg>
        <pc:spChg chg="del">
          <ac:chgData name="Yoel Kortick" userId="167978f5-7f40-4909-85d5-d4149554ad4e" providerId="ADAL" clId="{17D78392-7091-4238-8278-2F3BDFF78295}" dt="2024-06-24T13:41:51.269" v="2743" actId="478"/>
          <ac:spMkLst>
            <pc:docMk/>
            <pc:sldMk cId="805533115" sldId="757"/>
            <ac:spMk id="12" creationId="{70CC864E-2EEF-C049-4037-8A47187661B5}"/>
          </ac:spMkLst>
        </pc:spChg>
        <pc:spChg chg="del">
          <ac:chgData name="Yoel Kortick" userId="167978f5-7f40-4909-85d5-d4149554ad4e" providerId="ADAL" clId="{17D78392-7091-4238-8278-2F3BDFF78295}" dt="2024-06-24T13:41:52.784" v="2744" actId="478"/>
          <ac:spMkLst>
            <pc:docMk/>
            <pc:sldMk cId="805533115" sldId="757"/>
            <ac:spMk id="13" creationId="{C1ECE16F-33F7-6552-82EC-99ED47EF1DAD}"/>
          </ac:spMkLst>
        </pc:spChg>
        <pc:spChg chg="del">
          <ac:chgData name="Yoel Kortick" userId="167978f5-7f40-4909-85d5-d4149554ad4e" providerId="ADAL" clId="{17D78392-7091-4238-8278-2F3BDFF78295}" dt="2024-06-24T13:41:34.238" v="2741" actId="478"/>
          <ac:spMkLst>
            <pc:docMk/>
            <pc:sldMk cId="805533115" sldId="757"/>
            <ac:spMk id="14" creationId="{BCE10AFE-97F7-3670-3FAC-34003942A901}"/>
          </ac:spMkLst>
        </pc:spChg>
        <pc:picChg chg="del">
          <ac:chgData name="Yoel Kortick" userId="167978f5-7f40-4909-85d5-d4149554ad4e" providerId="ADAL" clId="{17D78392-7091-4238-8278-2F3BDFF78295}" dt="2024-06-24T13:41:32.017" v="2740" actId="478"/>
          <ac:picMkLst>
            <pc:docMk/>
            <pc:sldMk cId="805533115" sldId="757"/>
            <ac:picMk id="5" creationId="{1788820C-4C80-DF79-CC33-8D27C66E9484}"/>
          </ac:picMkLst>
        </pc:picChg>
        <pc:cxnChg chg="del">
          <ac:chgData name="Yoel Kortick" userId="167978f5-7f40-4909-85d5-d4149554ad4e" providerId="ADAL" clId="{17D78392-7091-4238-8278-2F3BDFF78295}" dt="2024-06-24T13:41:55.133" v="2746" actId="478"/>
          <ac:cxnSpMkLst>
            <pc:docMk/>
            <pc:sldMk cId="805533115" sldId="757"/>
            <ac:cxnSpMk id="15" creationId="{F765BFB8-8836-56B3-BB82-A01DA0422C51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4T13:43:46.071" v="2777" actId="208"/>
        <pc:sldMkLst>
          <pc:docMk/>
          <pc:sldMk cId="1584238136" sldId="758"/>
        </pc:sldMkLst>
        <pc:spChg chg="add del mod">
          <ac:chgData name="Yoel Kortick" userId="167978f5-7f40-4909-85d5-d4149554ad4e" providerId="ADAL" clId="{17D78392-7091-4238-8278-2F3BDFF78295}" dt="2024-06-24T13:43:23.417" v="2750" actId="478"/>
          <ac:spMkLst>
            <pc:docMk/>
            <pc:sldMk cId="1584238136" sldId="758"/>
            <ac:spMk id="3" creationId="{CFB036FD-376E-D600-4853-B0EFF26B6B30}"/>
          </ac:spMkLst>
        </pc:spChg>
        <pc:spChg chg="del">
          <ac:chgData name="Yoel Kortick" userId="167978f5-7f40-4909-85d5-d4149554ad4e" providerId="ADAL" clId="{17D78392-7091-4238-8278-2F3BDFF78295}" dt="2024-06-24T13:43:21.936" v="2749" actId="478"/>
          <ac:spMkLst>
            <pc:docMk/>
            <pc:sldMk cId="1584238136" sldId="758"/>
            <ac:spMk id="6" creationId="{8CD0BA36-59AE-1333-92B4-336BA68A7512}"/>
          </ac:spMkLst>
        </pc:spChg>
        <pc:picChg chg="add mod">
          <ac:chgData name="Yoel Kortick" userId="167978f5-7f40-4909-85d5-d4149554ad4e" providerId="ADAL" clId="{17D78392-7091-4238-8278-2F3BDFF78295}" dt="2024-06-24T13:43:46.071" v="2777" actId="208"/>
          <ac:picMkLst>
            <pc:docMk/>
            <pc:sldMk cId="1584238136" sldId="758"/>
            <ac:picMk id="5" creationId="{137AAAB1-FA87-8946-6D78-4B444827017D}"/>
          </ac:picMkLst>
        </pc:picChg>
      </pc:sldChg>
      <pc:sldChg chg="modSp add mod setBg">
        <pc:chgData name="Yoel Kortick" userId="167978f5-7f40-4909-85d5-d4149554ad4e" providerId="ADAL" clId="{17D78392-7091-4238-8278-2F3BDFF78295}" dt="2024-06-24T13:45:32.871" v="2807" actId="20577"/>
        <pc:sldMkLst>
          <pc:docMk/>
          <pc:sldMk cId="205476733" sldId="759"/>
        </pc:sldMkLst>
        <pc:spChg chg="mod">
          <ac:chgData name="Yoel Kortick" userId="167978f5-7f40-4909-85d5-d4149554ad4e" providerId="ADAL" clId="{17D78392-7091-4238-8278-2F3BDFF78295}" dt="2024-06-24T13:45:32.871" v="2807" actId="20577"/>
          <ac:spMkLst>
            <pc:docMk/>
            <pc:sldMk cId="205476733" sldId="759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17D78392-7091-4238-8278-2F3BDFF78295}" dt="2024-06-27T04:16:21.462" v="13073"/>
        <pc:sldMkLst>
          <pc:docMk/>
          <pc:sldMk cId="276697116" sldId="760"/>
        </pc:sldMkLst>
        <pc:spChg chg="add del mod">
          <ac:chgData name="Yoel Kortick" userId="167978f5-7f40-4909-85d5-d4149554ad4e" providerId="ADAL" clId="{17D78392-7091-4238-8278-2F3BDFF78295}" dt="2024-06-26T05:38:48.053" v="2922" actId="478"/>
          <ac:spMkLst>
            <pc:docMk/>
            <pc:sldMk cId="276697116" sldId="760"/>
            <ac:spMk id="7" creationId="{C4A7091A-B165-592B-F929-AEC5558C2584}"/>
          </ac:spMkLst>
        </pc:spChg>
        <pc:spChg chg="add del mod">
          <ac:chgData name="Yoel Kortick" userId="167978f5-7f40-4909-85d5-d4149554ad4e" providerId="ADAL" clId="{17D78392-7091-4238-8278-2F3BDFF78295}" dt="2024-06-26T05:38:51.502" v="2926" actId="478"/>
          <ac:spMkLst>
            <pc:docMk/>
            <pc:sldMk cId="276697116" sldId="760"/>
            <ac:spMk id="8" creationId="{18BF7B46-3A0C-B2D4-B48E-EF19525752D0}"/>
          </ac:spMkLst>
        </pc:spChg>
        <pc:spChg chg="mod">
          <ac:chgData name="Yoel Kortick" userId="167978f5-7f40-4909-85d5-d4149554ad4e" providerId="ADAL" clId="{17D78392-7091-4238-8278-2F3BDFF78295}" dt="2024-06-24T13:45:40.720" v="2821" actId="20577"/>
          <ac:spMkLst>
            <pc:docMk/>
            <pc:sldMk cId="276697116" sldId="76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76697116" sldId="760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6T05:38:50.790" v="2925" actId="478"/>
          <ac:spMkLst>
            <pc:docMk/>
            <pc:sldMk cId="276697116" sldId="760"/>
            <ac:spMk id="12" creationId="{E47BB659-3FED-92F1-3F6B-09126C756FEC}"/>
          </ac:spMkLst>
        </pc:spChg>
        <pc:picChg chg="add del mod">
          <ac:chgData name="Yoel Kortick" userId="167978f5-7f40-4909-85d5-d4149554ad4e" providerId="ADAL" clId="{17D78392-7091-4238-8278-2F3BDFF78295}" dt="2024-06-26T05:38:48.053" v="2922" actId="478"/>
          <ac:picMkLst>
            <pc:docMk/>
            <pc:sldMk cId="276697116" sldId="760"/>
            <ac:picMk id="3" creationId="{044D97D0-6C29-FAD1-7D53-CFF6DD7914A1}"/>
          </ac:picMkLst>
        </pc:picChg>
        <pc:picChg chg="add del mod">
          <ac:chgData name="Yoel Kortick" userId="167978f5-7f40-4909-85d5-d4149554ad4e" providerId="ADAL" clId="{17D78392-7091-4238-8278-2F3BDFF78295}" dt="2024-06-26T05:38:48.654" v="2923" actId="478"/>
          <ac:picMkLst>
            <pc:docMk/>
            <pc:sldMk cId="276697116" sldId="760"/>
            <ac:picMk id="4" creationId="{1F3CE634-B64E-7E07-424E-C1601841F554}"/>
          </ac:picMkLst>
        </pc:picChg>
        <pc:picChg chg="del">
          <ac:chgData name="Yoel Kortick" userId="167978f5-7f40-4909-85d5-d4149554ad4e" providerId="ADAL" clId="{17D78392-7091-4238-8278-2F3BDFF78295}" dt="2024-06-24T13:46:31.522" v="2827" actId="478"/>
          <ac:picMkLst>
            <pc:docMk/>
            <pc:sldMk cId="276697116" sldId="760"/>
            <ac:picMk id="4" creationId="{D8127B7E-E387-F84D-5873-963B236C4BB5}"/>
          </ac:picMkLst>
        </pc:picChg>
        <pc:picChg chg="add del mod">
          <ac:chgData name="Yoel Kortick" userId="167978f5-7f40-4909-85d5-d4149554ad4e" providerId="ADAL" clId="{17D78392-7091-4238-8278-2F3BDFF78295}" dt="2024-06-26T05:38:49.684" v="2924" actId="478"/>
          <ac:picMkLst>
            <pc:docMk/>
            <pc:sldMk cId="276697116" sldId="760"/>
            <ac:picMk id="6" creationId="{C717AF39-4F96-CE55-EC23-201F5520ED8C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74158445" sldId="761"/>
        </pc:sldMkLst>
        <pc:spChg chg="add del mod">
          <ac:chgData name="Yoel Kortick" userId="167978f5-7f40-4909-85d5-d4149554ad4e" providerId="ADAL" clId="{17D78392-7091-4238-8278-2F3BDFF78295}" dt="2024-06-26T05:39:04.893" v="2928" actId="478"/>
          <ac:spMkLst>
            <pc:docMk/>
            <pc:sldMk cId="674158445" sldId="761"/>
            <ac:spMk id="5" creationId="{5643D230-6357-DC14-D7AA-F0867E71ADF4}"/>
          </ac:spMkLst>
        </pc:spChg>
        <pc:spChg chg="mod">
          <ac:chgData name="Yoel Kortick" userId="167978f5-7f40-4909-85d5-d4149554ad4e" providerId="ADAL" clId="{17D78392-7091-4238-8278-2F3BDFF78295}" dt="2024-06-26T05:41:06.854" v="2962" actId="1076"/>
          <ac:spMkLst>
            <pc:docMk/>
            <pc:sldMk cId="674158445" sldId="761"/>
            <ac:spMk id="7" creationId="{C4A7091A-B165-592B-F929-AEC5558C2584}"/>
          </ac:spMkLst>
        </pc:spChg>
        <pc:spChg chg="mod">
          <ac:chgData name="Yoel Kortick" userId="167978f5-7f40-4909-85d5-d4149554ad4e" providerId="ADAL" clId="{17D78392-7091-4238-8278-2F3BDFF78295}" dt="2024-06-26T05:40:05.134" v="2950" actId="1076"/>
          <ac:spMkLst>
            <pc:docMk/>
            <pc:sldMk cId="674158445" sldId="761"/>
            <ac:spMk id="8" creationId="{18BF7B46-3A0C-B2D4-B48E-EF19525752D0}"/>
          </ac:spMkLst>
        </pc:spChg>
        <pc:spChg chg="del">
          <ac:chgData name="Yoel Kortick" userId="167978f5-7f40-4909-85d5-d4149554ad4e" providerId="ADAL" clId="{17D78392-7091-4238-8278-2F3BDFF78295}" dt="2024-06-26T05:39:02.708" v="2927" actId="478"/>
          <ac:spMkLst>
            <pc:docMk/>
            <pc:sldMk cId="674158445" sldId="761"/>
            <ac:spMk id="11" creationId="{1ACE3884-5DD3-4F86-13C6-FF34F1D35C8C}"/>
          </ac:spMkLst>
        </pc:spChg>
        <pc:spChg chg="mod">
          <ac:chgData name="Yoel Kortick" userId="167978f5-7f40-4909-85d5-d4149554ad4e" providerId="ADAL" clId="{17D78392-7091-4238-8278-2F3BDFF78295}" dt="2024-06-26T05:40:05.134" v="2950" actId="1076"/>
          <ac:spMkLst>
            <pc:docMk/>
            <pc:sldMk cId="674158445" sldId="761"/>
            <ac:spMk id="12" creationId="{E47BB659-3FED-92F1-3F6B-09126C756FE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3" creationId="{6B1B7DBE-F22C-8E5D-5B4E-AB0547356A57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4" creationId="{14502EA9-E311-AC5F-4B89-3F4F277E751D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674158445" sldId="761"/>
            <ac:spMk id="15" creationId="{4A6B1F3C-699E-03D6-4FEA-7189C4C11B7F}"/>
          </ac:spMkLst>
        </pc:spChg>
        <pc:spChg chg="add mod">
          <ac:chgData name="Yoel Kortick" userId="167978f5-7f40-4909-85d5-d4149554ad4e" providerId="ADAL" clId="{17D78392-7091-4238-8278-2F3BDFF78295}" dt="2024-06-26T05:41:36.286" v="2988" actId="14100"/>
          <ac:spMkLst>
            <pc:docMk/>
            <pc:sldMk cId="674158445" sldId="761"/>
            <ac:spMk id="16" creationId="{D7B91B94-533C-3D8B-359B-8388AF873EDE}"/>
          </ac:spMkLst>
        </pc:spChg>
        <pc:picChg chg="mod">
          <ac:chgData name="Yoel Kortick" userId="167978f5-7f40-4909-85d5-d4149554ad4e" providerId="ADAL" clId="{17D78392-7091-4238-8278-2F3BDFF78295}" dt="2024-06-26T05:41:06.854" v="2962" actId="1076"/>
          <ac:picMkLst>
            <pc:docMk/>
            <pc:sldMk cId="674158445" sldId="761"/>
            <ac:picMk id="3" creationId="{044D97D0-6C29-FAD1-7D53-CFF6DD7914A1}"/>
          </ac:picMkLst>
        </pc:picChg>
        <pc:picChg chg="mod">
          <ac:chgData name="Yoel Kortick" userId="167978f5-7f40-4909-85d5-d4149554ad4e" providerId="ADAL" clId="{17D78392-7091-4238-8278-2F3BDFF78295}" dt="2024-06-26T05:41:22.076" v="2969" actId="208"/>
          <ac:picMkLst>
            <pc:docMk/>
            <pc:sldMk cId="674158445" sldId="761"/>
            <ac:picMk id="4" creationId="{1F3CE634-B64E-7E07-424E-C1601841F554}"/>
          </ac:picMkLst>
        </pc:picChg>
        <pc:picChg chg="mod">
          <ac:chgData name="Yoel Kortick" userId="167978f5-7f40-4909-85d5-d4149554ad4e" providerId="ADAL" clId="{17D78392-7091-4238-8278-2F3BDFF78295}" dt="2024-06-27T02:12:41.743" v="12984" actId="208"/>
          <ac:picMkLst>
            <pc:docMk/>
            <pc:sldMk cId="674158445" sldId="761"/>
            <ac:picMk id="6" creationId="{C717AF39-4F96-CE55-EC23-201F5520ED8C}"/>
          </ac:picMkLst>
        </pc:picChg>
      </pc:sldChg>
      <pc:sldChg chg="addSp modSp add mod ord">
        <pc:chgData name="Yoel Kortick" userId="167978f5-7f40-4909-85d5-d4149554ad4e" providerId="ADAL" clId="{17D78392-7091-4238-8278-2F3BDFF78295}" dt="2024-06-27T04:16:21.462" v="13073"/>
        <pc:sldMkLst>
          <pc:docMk/>
          <pc:sldMk cId="23362046" sldId="762"/>
        </pc:sldMkLst>
        <pc:spChg chg="add mod">
          <ac:chgData name="Yoel Kortick" userId="167978f5-7f40-4909-85d5-d4149554ad4e" providerId="ADAL" clId="{17D78392-7091-4238-8278-2F3BDFF78295}" dt="2024-06-26T05:53:49.751" v="3513" actId="14100"/>
          <ac:spMkLst>
            <pc:docMk/>
            <pc:sldMk cId="23362046" sldId="762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3362046" sldId="762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6T05:53:44.786" v="3511" actId="14100"/>
          <ac:picMkLst>
            <pc:docMk/>
            <pc:sldMk cId="23362046" sldId="762"/>
            <ac:picMk id="3" creationId="{F3F72FC9-BCDB-F0B7-0D88-60F1DCFD636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5:49:27.845" v="3171" actId="14100"/>
        <pc:sldMkLst>
          <pc:docMk/>
          <pc:sldMk cId="161312639" sldId="763"/>
        </pc:sldMkLst>
        <pc:spChg chg="mod">
          <ac:chgData name="Yoel Kortick" userId="167978f5-7f40-4909-85d5-d4149554ad4e" providerId="ADAL" clId="{17D78392-7091-4238-8278-2F3BDFF78295}" dt="2024-06-26T05:48:37.678" v="3166" actId="14100"/>
          <ac:spMkLst>
            <pc:docMk/>
            <pc:sldMk cId="161312639" sldId="763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5:49:27.845" v="3171" actId="14100"/>
          <ac:spMkLst>
            <pc:docMk/>
            <pc:sldMk cId="161312639" sldId="763"/>
            <ac:spMk id="8" creationId="{20E821D7-6042-FAD8-41ED-4EABB47CCB4D}"/>
          </ac:spMkLst>
        </pc:spChg>
        <pc:spChg chg="mod">
          <ac:chgData name="Yoel Kortick" userId="167978f5-7f40-4909-85d5-d4149554ad4e" providerId="ADAL" clId="{17D78392-7091-4238-8278-2F3BDFF78295}" dt="2024-06-26T05:48:41.886" v="3168" actId="313"/>
          <ac:spMkLst>
            <pc:docMk/>
            <pc:sldMk cId="161312639" sldId="763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5:48:28.887" v="3162" actId="478"/>
          <ac:picMkLst>
            <pc:docMk/>
            <pc:sldMk cId="161312639" sldId="763"/>
            <ac:picMk id="3" creationId="{F3F72FC9-BCDB-F0B7-0D88-60F1DCFD6369}"/>
          </ac:picMkLst>
        </pc:picChg>
        <pc:picChg chg="add del">
          <ac:chgData name="Yoel Kortick" userId="167978f5-7f40-4909-85d5-d4149554ad4e" providerId="ADAL" clId="{17D78392-7091-4238-8278-2F3BDFF78295}" dt="2024-06-26T05:48:14.242" v="3161" actId="22"/>
          <ac:picMkLst>
            <pc:docMk/>
            <pc:sldMk cId="161312639" sldId="763"/>
            <ac:picMk id="5" creationId="{0D2F626B-4612-AA1D-DFDC-EEEB30F8D6D3}"/>
          </ac:picMkLst>
        </pc:picChg>
        <pc:picChg chg="add mod ord">
          <ac:chgData name="Yoel Kortick" userId="167978f5-7f40-4909-85d5-d4149554ad4e" providerId="ADAL" clId="{17D78392-7091-4238-8278-2F3BDFF78295}" dt="2024-06-26T05:49:22.226" v="3169" actId="167"/>
          <ac:picMkLst>
            <pc:docMk/>
            <pc:sldMk cId="161312639" sldId="763"/>
            <ac:picMk id="7" creationId="{C8EE2050-99B9-0868-37A6-4CF1AB93370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612287615" sldId="764"/>
        </pc:sldMkLst>
        <pc:spChg chg="add del mod">
          <ac:chgData name="Yoel Kortick" userId="167978f5-7f40-4909-85d5-d4149554ad4e" providerId="ADAL" clId="{17D78392-7091-4238-8278-2F3BDFF78295}" dt="2024-06-26T05:50:15.054" v="3175" actId="478"/>
          <ac:spMkLst>
            <pc:docMk/>
            <pc:sldMk cId="3612287615" sldId="764"/>
            <ac:spMk id="3" creationId="{414B3009-3F54-D704-234B-2159774C0F76}"/>
          </ac:spMkLst>
        </pc:spChg>
        <pc:spChg chg="del">
          <ac:chgData name="Yoel Kortick" userId="167978f5-7f40-4909-85d5-d4149554ad4e" providerId="ADAL" clId="{17D78392-7091-4238-8278-2F3BDFF78295}" dt="2024-06-26T05:50:10.902" v="3173" actId="478"/>
          <ac:spMkLst>
            <pc:docMk/>
            <pc:sldMk cId="3612287615" sldId="764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3612287615" sldId="764"/>
            <ac:spMk id="5" creationId="{E0340EFF-0AFA-B313-EA29-0FB14AAEACAA}"/>
          </ac:spMkLst>
        </pc:spChg>
        <pc:spChg chg="del">
          <ac:chgData name="Yoel Kortick" userId="167978f5-7f40-4909-85d5-d4149554ad4e" providerId="ADAL" clId="{17D78392-7091-4238-8278-2F3BDFF78295}" dt="2024-06-26T05:50:10.902" v="3173" actId="478"/>
          <ac:spMkLst>
            <pc:docMk/>
            <pc:sldMk cId="3612287615" sldId="764"/>
            <ac:spMk id="8" creationId="{20E821D7-6042-FAD8-41ED-4EABB47CCB4D}"/>
          </ac:spMkLst>
        </pc:spChg>
        <pc:spChg chg="del">
          <ac:chgData name="Yoel Kortick" userId="167978f5-7f40-4909-85d5-d4149554ad4e" providerId="ADAL" clId="{17D78392-7091-4238-8278-2F3BDFF78295}" dt="2024-06-26T05:50:13.232" v="3174" actId="478"/>
          <ac:spMkLst>
            <pc:docMk/>
            <pc:sldMk cId="3612287615" sldId="76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5:50:16.075" v="3176"/>
          <ac:spMkLst>
            <pc:docMk/>
            <pc:sldMk cId="3612287615" sldId="764"/>
            <ac:spMk id="12" creationId="{DEF292A7-E6D0-5F18-2607-5EB952E15B9A}"/>
          </ac:spMkLst>
        </pc:spChg>
        <pc:picChg chg="add mod">
          <ac:chgData name="Yoel Kortick" userId="167978f5-7f40-4909-85d5-d4149554ad4e" providerId="ADAL" clId="{17D78392-7091-4238-8278-2F3BDFF78295}" dt="2024-06-26T05:50:16.075" v="3176"/>
          <ac:picMkLst>
            <pc:docMk/>
            <pc:sldMk cId="3612287615" sldId="764"/>
            <ac:picMk id="6" creationId="{A81957E2-9C01-C231-181E-4BC653D7BA09}"/>
          </ac:picMkLst>
        </pc:picChg>
        <pc:picChg chg="del">
          <ac:chgData name="Yoel Kortick" userId="167978f5-7f40-4909-85d5-d4149554ad4e" providerId="ADAL" clId="{17D78392-7091-4238-8278-2F3BDFF78295}" dt="2024-06-26T05:50:10.902" v="3173" actId="478"/>
          <ac:picMkLst>
            <pc:docMk/>
            <pc:sldMk cId="3612287615" sldId="764"/>
            <ac:picMk id="7" creationId="{C8EE2050-99B9-0868-37A6-4CF1AB933704}"/>
          </ac:picMkLst>
        </pc:pic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912262870" sldId="765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12262870" sldId="765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6T06:11:17.833" v="3575" actId="14100"/>
        <pc:sldMkLst>
          <pc:docMk/>
          <pc:sldMk cId="2013336910" sldId="766"/>
        </pc:sldMkLst>
        <pc:spChg chg="mod">
          <ac:chgData name="Yoel Kortick" userId="167978f5-7f40-4909-85d5-d4149554ad4e" providerId="ADAL" clId="{17D78392-7091-4238-8278-2F3BDFF78295}" dt="2024-06-26T06:11:17.833" v="3575" actId="14100"/>
          <ac:spMkLst>
            <pc:docMk/>
            <pc:sldMk cId="2013336910" sldId="766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2:14:27.528" v="13003" actId="20577"/>
        <pc:sldMkLst>
          <pc:docMk/>
          <pc:sldMk cId="1368566295" sldId="767"/>
        </pc:sldMkLst>
        <pc:spChg chg="mod">
          <ac:chgData name="Yoel Kortick" userId="167978f5-7f40-4909-85d5-d4149554ad4e" providerId="ADAL" clId="{17D78392-7091-4238-8278-2F3BDFF78295}" dt="2024-06-26T06:22:17.214" v="3774" actId="1037"/>
          <ac:spMkLst>
            <pc:docMk/>
            <pc:sldMk cId="1368566295" sldId="767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12:12.086" v="3582"/>
          <ac:spMkLst>
            <pc:docMk/>
            <pc:sldMk cId="1368566295" sldId="76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2:14:27.528" v="13003" actId="20577"/>
          <ac:spMkLst>
            <pc:docMk/>
            <pc:sldMk cId="1368566295" sldId="767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6:19:20.717" v="3648" actId="478"/>
          <ac:picMkLst>
            <pc:docMk/>
            <pc:sldMk cId="1368566295" sldId="767"/>
            <ac:picMk id="3" creationId="{F3F72FC9-BCDB-F0B7-0D88-60F1DCFD6369}"/>
          </ac:picMkLst>
        </pc:picChg>
        <pc:picChg chg="add mod ord">
          <ac:chgData name="Yoel Kortick" userId="167978f5-7f40-4909-85d5-d4149554ad4e" providerId="ADAL" clId="{17D78392-7091-4238-8278-2F3BDFF78295}" dt="2024-06-26T06:22:21.120" v="3775" actId="208"/>
          <ac:picMkLst>
            <pc:docMk/>
            <pc:sldMk cId="1368566295" sldId="767"/>
            <ac:picMk id="5" creationId="{74D95C09-4F7B-27E8-0754-0845FAEA7BA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921944550" sldId="768"/>
        </pc:sldMkLst>
        <pc:spChg chg="del mod">
          <ac:chgData name="Yoel Kortick" userId="167978f5-7f40-4909-85d5-d4149554ad4e" providerId="ADAL" clId="{17D78392-7091-4238-8278-2F3BDFF78295}" dt="2024-06-26T06:29:15.613" v="4080" actId="478"/>
          <ac:spMkLst>
            <pc:docMk/>
            <pc:sldMk cId="3921944550" sldId="768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6:28:03.409" v="3995" actId="14100"/>
          <ac:spMkLst>
            <pc:docMk/>
            <pc:sldMk cId="3921944550" sldId="768"/>
            <ac:spMk id="8" creationId="{62ABD701-B517-2C99-6F9C-D82ECF351F57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921944550" sldId="768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6:28:58.540" v="4071" actId="14100"/>
          <ac:spMkLst>
            <pc:docMk/>
            <pc:sldMk cId="3921944550" sldId="768"/>
            <ac:spMk id="12" creationId="{B4954AB9-EE78-B821-4FAF-9FCD4EE51DAE}"/>
          </ac:spMkLst>
        </pc:spChg>
        <pc:spChg chg="add mod">
          <ac:chgData name="Yoel Kortick" userId="167978f5-7f40-4909-85d5-d4149554ad4e" providerId="ADAL" clId="{17D78392-7091-4238-8278-2F3BDFF78295}" dt="2024-06-26T06:28:09.169" v="3997" actId="14100"/>
          <ac:spMkLst>
            <pc:docMk/>
            <pc:sldMk cId="3921944550" sldId="768"/>
            <ac:spMk id="15" creationId="{8B905C4F-15B8-9281-0579-BA0153766F3E}"/>
          </ac:spMkLst>
        </pc:spChg>
        <pc:picChg chg="add del">
          <ac:chgData name="Yoel Kortick" userId="167978f5-7f40-4909-85d5-d4149554ad4e" providerId="ADAL" clId="{17D78392-7091-4238-8278-2F3BDFF78295}" dt="2024-06-26T06:23:13.611" v="3779" actId="22"/>
          <ac:picMkLst>
            <pc:docMk/>
            <pc:sldMk cId="3921944550" sldId="768"/>
            <ac:picMk id="3" creationId="{FDE9E510-399F-F36E-F489-75D935022487}"/>
          </ac:picMkLst>
        </pc:picChg>
        <pc:picChg chg="del">
          <ac:chgData name="Yoel Kortick" userId="167978f5-7f40-4909-85d5-d4149554ad4e" providerId="ADAL" clId="{17D78392-7091-4238-8278-2F3BDFF78295}" dt="2024-06-26T06:23:10.233" v="3777" actId="478"/>
          <ac:picMkLst>
            <pc:docMk/>
            <pc:sldMk cId="3921944550" sldId="768"/>
            <ac:picMk id="5" creationId="{74D95C09-4F7B-27E8-0754-0845FAEA7BA4}"/>
          </ac:picMkLst>
        </pc:picChg>
        <pc:picChg chg="add del mod">
          <ac:chgData name="Yoel Kortick" userId="167978f5-7f40-4909-85d5-d4149554ad4e" providerId="ADAL" clId="{17D78392-7091-4238-8278-2F3BDFF78295}" dt="2024-06-26T06:27:26.848" v="3974" actId="478"/>
          <ac:picMkLst>
            <pc:docMk/>
            <pc:sldMk cId="3921944550" sldId="768"/>
            <ac:picMk id="7" creationId="{79542A16-3C31-130F-8F91-4F2EF39602D1}"/>
          </ac:picMkLst>
        </pc:picChg>
        <pc:picChg chg="add mod ord">
          <ac:chgData name="Yoel Kortick" userId="167978f5-7f40-4909-85d5-d4149554ad4e" providerId="ADAL" clId="{17D78392-7091-4238-8278-2F3BDFF78295}" dt="2024-06-26T06:29:53.863" v="4246" actId="208"/>
          <ac:picMkLst>
            <pc:docMk/>
            <pc:sldMk cId="3921944550" sldId="768"/>
            <ac:picMk id="14" creationId="{F0916815-BBF9-355A-1FEB-550BC74517A1}"/>
          </ac:picMkLst>
        </pc:picChg>
        <pc:cxnChg chg="add">
          <ac:chgData name="Yoel Kortick" userId="167978f5-7f40-4909-85d5-d4149554ad4e" providerId="ADAL" clId="{17D78392-7091-4238-8278-2F3BDFF78295}" dt="2024-06-26T06:29:21.217" v="4081" actId="11529"/>
          <ac:cxnSpMkLst>
            <pc:docMk/>
            <pc:sldMk cId="3921944550" sldId="768"/>
            <ac:cxnSpMk id="17" creationId="{B8D0CFBC-D5DC-E3A1-C025-ECBF2DE74CC1}"/>
          </ac:cxnSpMkLst>
        </pc:cxnChg>
        <pc:cxnChg chg="add mod">
          <ac:chgData name="Yoel Kortick" userId="167978f5-7f40-4909-85d5-d4149554ad4e" providerId="ADAL" clId="{17D78392-7091-4238-8278-2F3BDFF78295}" dt="2024-06-26T06:29:31.389" v="4127" actId="1035"/>
          <ac:cxnSpMkLst>
            <pc:docMk/>
            <pc:sldMk cId="3921944550" sldId="768"/>
            <ac:cxnSpMk id="18" creationId="{D47690AD-107E-82DC-064D-BD1460C7DCE7}"/>
          </ac:cxnSpMkLst>
        </pc:cxnChg>
        <pc:cxnChg chg="add mod">
          <ac:chgData name="Yoel Kortick" userId="167978f5-7f40-4909-85d5-d4149554ad4e" providerId="ADAL" clId="{17D78392-7091-4238-8278-2F3BDFF78295}" dt="2024-06-26T06:29:41.798" v="4182" actId="1035"/>
          <ac:cxnSpMkLst>
            <pc:docMk/>
            <pc:sldMk cId="3921944550" sldId="768"/>
            <ac:cxnSpMk id="19" creationId="{0AF63868-DC3F-D988-0549-E4062E3BB681}"/>
          </ac:cxnSpMkLst>
        </pc:cxnChg>
        <pc:cxnChg chg="add mod">
          <ac:chgData name="Yoel Kortick" userId="167978f5-7f40-4909-85d5-d4149554ad4e" providerId="ADAL" clId="{17D78392-7091-4238-8278-2F3BDFF78295}" dt="2024-06-26T06:29:50.519" v="4245" actId="1035"/>
          <ac:cxnSpMkLst>
            <pc:docMk/>
            <pc:sldMk cId="3921944550" sldId="768"/>
            <ac:cxnSpMk id="20" creationId="{7C408653-0112-F7AC-C1DD-65EC82FEDD82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06:32:37.100" v="4382" actId="6549"/>
        <pc:sldMkLst>
          <pc:docMk/>
          <pc:sldMk cId="100619303" sldId="769"/>
        </pc:sldMkLst>
        <pc:spChg chg="mod">
          <ac:chgData name="Yoel Kortick" userId="167978f5-7f40-4909-85d5-d4149554ad4e" providerId="ADAL" clId="{17D78392-7091-4238-8278-2F3BDFF78295}" dt="2024-06-26T06:32:21.814" v="4367" actId="14100"/>
          <ac:spMkLst>
            <pc:docMk/>
            <pc:sldMk cId="100619303" sldId="769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32:37.100" v="4382" actId="6549"/>
          <ac:spMkLst>
            <pc:docMk/>
            <pc:sldMk cId="100619303" sldId="76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06:32:23.995" v="4368" actId="208"/>
          <ac:picMkLst>
            <pc:docMk/>
            <pc:sldMk cId="100619303" sldId="769"/>
            <ac:picMk id="3" creationId="{44E03476-AF8F-8E46-ABAD-98D022CCF7F5}"/>
          </ac:picMkLst>
        </pc:picChg>
        <pc:picChg chg="del">
          <ac:chgData name="Yoel Kortick" userId="167978f5-7f40-4909-85d5-d4149554ad4e" providerId="ADAL" clId="{17D78392-7091-4238-8278-2F3BDFF78295}" dt="2024-06-26T06:31:38.280" v="4336" actId="478"/>
          <ac:picMkLst>
            <pc:docMk/>
            <pc:sldMk cId="100619303" sldId="769"/>
            <ac:picMk id="5" creationId="{74D95C09-4F7B-27E8-0754-0845FAEA7BA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40565703" sldId="770"/>
        </pc:sldMkLst>
        <pc:spChg chg="add mod">
          <ac:chgData name="Yoel Kortick" userId="167978f5-7f40-4909-85d5-d4149554ad4e" providerId="ADAL" clId="{17D78392-7091-4238-8278-2F3BDFF78295}" dt="2024-06-26T06:40:00.453" v="4531" actId="1036"/>
          <ac:spMkLst>
            <pc:docMk/>
            <pc:sldMk cId="3840565703" sldId="770"/>
            <ac:spMk id="6" creationId="{D8C4D855-4761-C655-7184-F94DFFA5A5ED}"/>
          </ac:spMkLst>
        </pc:spChg>
        <pc:spChg chg="add mod">
          <ac:chgData name="Yoel Kortick" userId="167978f5-7f40-4909-85d5-d4149554ad4e" providerId="ADAL" clId="{17D78392-7091-4238-8278-2F3BDFF78295}" dt="2024-06-26T06:40:10.463" v="4586" actId="1035"/>
          <ac:spMkLst>
            <pc:docMk/>
            <pc:sldMk cId="3840565703" sldId="770"/>
            <ac:spMk id="7" creationId="{62EE260A-9DFD-2874-DEE2-82887933C050}"/>
          </ac:spMkLst>
        </pc:spChg>
        <pc:spChg chg="add mod">
          <ac:chgData name="Yoel Kortick" userId="167978f5-7f40-4909-85d5-d4149554ad4e" providerId="ADAL" clId="{17D78392-7091-4238-8278-2F3BDFF78295}" dt="2024-06-26T06:40:25.362" v="4601" actId="1038"/>
          <ac:spMkLst>
            <pc:docMk/>
            <pc:sldMk cId="3840565703" sldId="770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40565703" sldId="770"/>
            <ac:spMk id="11" creationId="{1ACE3884-5DD3-4F86-13C6-FF34F1D35C8C}"/>
          </ac:spMkLst>
        </pc:spChg>
        <pc:spChg chg="add del mod">
          <ac:chgData name="Yoel Kortick" userId="167978f5-7f40-4909-85d5-d4149554ad4e" providerId="ADAL" clId="{17D78392-7091-4238-8278-2F3BDFF78295}" dt="2024-06-26T06:40:18.789" v="4588" actId="478"/>
          <ac:spMkLst>
            <pc:docMk/>
            <pc:sldMk cId="3840565703" sldId="770"/>
            <ac:spMk id="12" creationId="{8F9ED1F9-DBC0-587E-7EB4-8ABF7497632C}"/>
          </ac:spMkLst>
        </pc:spChg>
        <pc:spChg chg="add mod">
          <ac:chgData name="Yoel Kortick" userId="167978f5-7f40-4909-85d5-d4149554ad4e" providerId="ADAL" clId="{17D78392-7091-4238-8278-2F3BDFF78295}" dt="2024-06-26T06:41:13.360" v="4665" actId="14100"/>
          <ac:spMkLst>
            <pc:docMk/>
            <pc:sldMk cId="3840565703" sldId="770"/>
            <ac:spMk id="13" creationId="{0BA81DD5-F763-2485-259F-6112FF556998}"/>
          </ac:spMkLst>
        </pc:spChg>
        <pc:picChg chg="del">
          <ac:chgData name="Yoel Kortick" userId="167978f5-7f40-4909-85d5-d4149554ad4e" providerId="ADAL" clId="{17D78392-7091-4238-8278-2F3BDFF78295}" dt="2024-06-26T06:39:39.877" v="4501" actId="478"/>
          <ac:picMkLst>
            <pc:docMk/>
            <pc:sldMk cId="3840565703" sldId="770"/>
            <ac:picMk id="3" creationId="{44E03476-AF8F-8E46-ABAD-98D022CCF7F5}"/>
          </ac:picMkLst>
        </pc:picChg>
        <pc:picChg chg="add mod">
          <ac:chgData name="Yoel Kortick" userId="167978f5-7f40-4909-85d5-d4149554ad4e" providerId="ADAL" clId="{17D78392-7091-4238-8278-2F3BDFF78295}" dt="2024-06-26T06:39:51.768" v="4525" actId="208"/>
          <ac:picMkLst>
            <pc:docMk/>
            <pc:sldMk cId="3840565703" sldId="770"/>
            <ac:picMk id="5" creationId="{EC2BC5FC-B2B2-E835-01A4-D5B1D7EB7F07}"/>
          </ac:picMkLst>
        </pc:picChg>
      </pc:sldChg>
      <pc:sldChg chg="modSp add mod">
        <pc:chgData name="Yoel Kortick" userId="167978f5-7f40-4909-85d5-d4149554ad4e" providerId="ADAL" clId="{17D78392-7091-4238-8278-2F3BDFF78295}" dt="2024-06-26T06:45:13.130" v="4675" actId="20577"/>
        <pc:sldMkLst>
          <pc:docMk/>
          <pc:sldMk cId="3940799651" sldId="771"/>
        </pc:sldMkLst>
        <pc:spChg chg="mod">
          <ac:chgData name="Yoel Kortick" userId="167978f5-7f40-4909-85d5-d4149554ad4e" providerId="ADAL" clId="{17D78392-7091-4238-8278-2F3BDFF78295}" dt="2024-06-26T06:45:13.130" v="4675" actId="20577"/>
          <ac:spMkLst>
            <pc:docMk/>
            <pc:sldMk cId="3940799651" sldId="771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284624153" sldId="772"/>
        </pc:sldMkLst>
        <pc:spChg chg="del">
          <ac:chgData name="Yoel Kortick" userId="167978f5-7f40-4909-85d5-d4149554ad4e" providerId="ADAL" clId="{17D78392-7091-4238-8278-2F3BDFF78295}" dt="2024-06-26T07:11:52.247" v="4783" actId="478"/>
          <ac:spMkLst>
            <pc:docMk/>
            <pc:sldMk cId="4284624153" sldId="772"/>
            <ac:spMk id="4" creationId="{7607213B-A963-BD4C-C936-731C92C95FE4}"/>
          </ac:spMkLst>
        </pc:spChg>
        <pc:spChg chg="add mod">
          <ac:chgData name="Yoel Kortick" userId="167978f5-7f40-4909-85d5-d4149554ad4e" providerId="ADAL" clId="{17D78392-7091-4238-8278-2F3BDFF78295}" dt="2024-06-26T07:15:14.508" v="5063" actId="1036"/>
          <ac:spMkLst>
            <pc:docMk/>
            <pc:sldMk cId="4284624153" sldId="772"/>
            <ac:spMk id="8" creationId="{D6046FFA-5187-F86A-F9C5-6A35C12A45E3}"/>
          </ac:spMkLst>
        </pc:spChg>
        <pc:spChg chg="mod">
          <ac:chgData name="Yoel Kortick" userId="167978f5-7f40-4909-85d5-d4149554ad4e" providerId="ADAL" clId="{17D78392-7091-4238-8278-2F3BDFF78295}" dt="2024-06-26T06:45:22.252" v="4684" actId="20577"/>
          <ac:spMkLst>
            <pc:docMk/>
            <pc:sldMk cId="4284624153" sldId="77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284624153" sldId="772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284624153" sldId="772"/>
            <ac:spMk id="12" creationId="{9A46FD35-5479-E828-1F6C-39139CA2BBD5}"/>
          </ac:spMkLst>
        </pc:spChg>
        <pc:spChg chg="add">
          <ac:chgData name="Yoel Kortick" userId="167978f5-7f40-4909-85d5-d4149554ad4e" providerId="ADAL" clId="{17D78392-7091-4238-8278-2F3BDFF78295}" dt="2024-06-26T07:15:21.386" v="5064" actId="11529"/>
          <ac:spMkLst>
            <pc:docMk/>
            <pc:sldMk cId="4284624153" sldId="772"/>
            <ac:spMk id="15" creationId="{0B7E3424-1F2A-45E8-01D2-666ACFFB25B0}"/>
          </ac:spMkLst>
        </pc:spChg>
        <pc:picChg chg="add del">
          <ac:chgData name="Yoel Kortick" userId="167978f5-7f40-4909-85d5-d4149554ad4e" providerId="ADAL" clId="{17D78392-7091-4238-8278-2F3BDFF78295}" dt="2024-06-26T07:11:23.143" v="4778" actId="22"/>
          <ac:picMkLst>
            <pc:docMk/>
            <pc:sldMk cId="4284624153" sldId="772"/>
            <ac:picMk id="3" creationId="{74DC4528-2652-4443-13D3-8E60E3F7C5D9}"/>
          </ac:picMkLst>
        </pc:picChg>
        <pc:picChg chg="del">
          <ac:chgData name="Yoel Kortick" userId="167978f5-7f40-4909-85d5-d4149554ad4e" providerId="ADAL" clId="{17D78392-7091-4238-8278-2F3BDFF78295}" dt="2024-06-26T07:11:20.385" v="4776" actId="478"/>
          <ac:picMkLst>
            <pc:docMk/>
            <pc:sldMk cId="4284624153" sldId="772"/>
            <ac:picMk id="5" creationId="{74D95C09-4F7B-27E8-0754-0845FAEA7BA4}"/>
          </ac:picMkLst>
        </pc:picChg>
        <pc:picChg chg="add mod">
          <ac:chgData name="Yoel Kortick" userId="167978f5-7f40-4909-85d5-d4149554ad4e" providerId="ADAL" clId="{17D78392-7091-4238-8278-2F3BDFF78295}" dt="2024-06-26T07:15:14.508" v="5063" actId="1036"/>
          <ac:picMkLst>
            <pc:docMk/>
            <pc:sldMk cId="4284624153" sldId="772"/>
            <ac:picMk id="7" creationId="{EF9395E4-80E4-BB96-C119-EB5DCC63DAC5}"/>
          </ac:picMkLst>
        </pc:picChg>
        <pc:cxnChg chg="add mod">
          <ac:chgData name="Yoel Kortick" userId="167978f5-7f40-4909-85d5-d4149554ad4e" providerId="ADAL" clId="{17D78392-7091-4238-8278-2F3BDFF78295}" dt="2024-06-26T07:15:14.508" v="5063" actId="1036"/>
          <ac:cxnSpMkLst>
            <pc:docMk/>
            <pc:sldMk cId="4284624153" sldId="772"/>
            <ac:cxnSpMk id="14" creationId="{3E22BA33-7FC8-A10C-1382-04FDDBE7E75F}"/>
          </ac:cxnSpMkLst>
        </pc:cxnChg>
      </pc:sldChg>
      <pc:sldChg chg="modSp add del mod">
        <pc:chgData name="Yoel Kortick" userId="167978f5-7f40-4909-85d5-d4149554ad4e" providerId="ADAL" clId="{17D78392-7091-4238-8278-2F3BDFF78295}" dt="2024-06-26T07:17:05.370" v="5114" actId="47"/>
        <pc:sldMkLst>
          <pc:docMk/>
          <pc:sldMk cId="2676141445" sldId="773"/>
        </pc:sldMkLst>
        <pc:spChg chg="mod">
          <ac:chgData name="Yoel Kortick" userId="167978f5-7f40-4909-85d5-d4149554ad4e" providerId="ADAL" clId="{17D78392-7091-4238-8278-2F3BDFF78295}" dt="2024-06-26T06:45:27.719" v="4685"/>
          <ac:spMkLst>
            <pc:docMk/>
            <pc:sldMk cId="2676141445" sldId="773"/>
            <ac:spMk id="10" creationId="{4C5297D4-1A90-BA7E-1EA2-3486955EA032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6T07:27:05.145" v="5838" actId="1036"/>
        <pc:sldMkLst>
          <pc:docMk/>
          <pc:sldMk cId="2479596646" sldId="774"/>
        </pc:sldMkLst>
        <pc:spChg chg="mod">
          <ac:chgData name="Yoel Kortick" userId="167978f5-7f40-4909-85d5-d4149554ad4e" providerId="ADAL" clId="{17D78392-7091-4238-8278-2F3BDFF78295}" dt="2024-06-26T07:27:05.145" v="5838" actId="1036"/>
          <ac:spMkLst>
            <pc:docMk/>
            <pc:sldMk cId="2479596646" sldId="774"/>
            <ac:spMk id="4" creationId="{7607213B-A963-BD4C-C936-731C92C95FE4}"/>
          </ac:spMkLst>
        </pc:spChg>
        <pc:spChg chg="mod">
          <ac:chgData name="Yoel Kortick" userId="167978f5-7f40-4909-85d5-d4149554ad4e" providerId="ADAL" clId="{17D78392-7091-4238-8278-2F3BDFF78295}" dt="2024-06-26T06:45:30.024" v="4686"/>
          <ac:spMkLst>
            <pc:docMk/>
            <pc:sldMk cId="2479596646" sldId="77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07:26:50.701" v="5828" actId="313"/>
          <ac:spMkLst>
            <pc:docMk/>
            <pc:sldMk cId="2479596646" sldId="774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7:17:34.767" v="5208" actId="478"/>
          <ac:picMkLst>
            <pc:docMk/>
            <pc:sldMk cId="2479596646" sldId="774"/>
            <ac:picMk id="3" creationId="{44E03476-AF8F-8E46-ABAD-98D022CCF7F5}"/>
          </ac:picMkLst>
        </pc:picChg>
        <pc:picChg chg="add mod ord">
          <ac:chgData name="Yoel Kortick" userId="167978f5-7f40-4909-85d5-d4149554ad4e" providerId="ADAL" clId="{17D78392-7091-4238-8278-2F3BDFF78295}" dt="2024-06-26T07:27:05.145" v="5838" actId="1036"/>
          <ac:picMkLst>
            <pc:docMk/>
            <pc:sldMk cId="2479596646" sldId="774"/>
            <ac:picMk id="5" creationId="{FAA18EE1-6F58-3D62-9703-25F6816D246C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450066584" sldId="775"/>
        </pc:sldMkLst>
        <pc:spChg chg="del">
          <ac:chgData name="Yoel Kortick" userId="167978f5-7f40-4909-85d5-d4149554ad4e" providerId="ADAL" clId="{17D78392-7091-4238-8278-2F3BDFF78295}" dt="2024-06-26T07:20:56.244" v="5514" actId="478"/>
          <ac:spMkLst>
            <pc:docMk/>
            <pc:sldMk cId="3450066584" sldId="775"/>
            <ac:spMk id="4" creationId="{7607213B-A963-BD4C-C936-731C92C95FE4}"/>
          </ac:spMkLst>
        </pc:spChg>
        <pc:spChg chg="del">
          <ac:chgData name="Yoel Kortick" userId="167978f5-7f40-4909-85d5-d4149554ad4e" providerId="ADAL" clId="{17D78392-7091-4238-8278-2F3BDFF78295}" dt="2024-06-26T07:20:50.982" v="5511" actId="478"/>
          <ac:spMkLst>
            <pc:docMk/>
            <pc:sldMk cId="3450066584" sldId="775"/>
            <ac:spMk id="6" creationId="{D8C4D855-4761-C655-7184-F94DFFA5A5ED}"/>
          </ac:spMkLst>
        </pc:spChg>
        <pc:spChg chg="mod">
          <ac:chgData name="Yoel Kortick" userId="167978f5-7f40-4909-85d5-d4149554ad4e" providerId="ADAL" clId="{17D78392-7091-4238-8278-2F3BDFF78295}" dt="2024-06-26T07:20:07.672" v="5424" actId="1036"/>
          <ac:spMkLst>
            <pc:docMk/>
            <pc:sldMk cId="3450066584" sldId="775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6T07:19:59.658" v="5416" actId="14100"/>
          <ac:spMkLst>
            <pc:docMk/>
            <pc:sldMk cId="3450066584" sldId="775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6T06:45:32.295" v="4687"/>
          <ac:spMkLst>
            <pc:docMk/>
            <pc:sldMk cId="3450066584" sldId="77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50066584" sldId="775"/>
            <ac:spMk id="11" creationId="{1ACE3884-5DD3-4F86-13C6-FF34F1D35C8C}"/>
          </ac:spMkLst>
        </pc:spChg>
        <pc:spChg chg="mod">
          <ac:chgData name="Yoel Kortick" userId="167978f5-7f40-4909-85d5-d4149554ad4e" providerId="ADAL" clId="{17D78392-7091-4238-8278-2F3BDFF78295}" dt="2024-06-26T07:27:27.249" v="5854" actId="14100"/>
          <ac:spMkLst>
            <pc:docMk/>
            <pc:sldMk cId="3450066584" sldId="775"/>
            <ac:spMk id="13" creationId="{0BA81DD5-F763-2485-259F-6112FF556998}"/>
          </ac:spMkLst>
        </pc:spChg>
        <pc:picChg chg="add mod ord">
          <ac:chgData name="Yoel Kortick" userId="167978f5-7f40-4909-85d5-d4149554ad4e" providerId="ADAL" clId="{17D78392-7091-4238-8278-2F3BDFF78295}" dt="2024-06-26T07:20:58.009" v="5515" actId="208"/>
          <ac:picMkLst>
            <pc:docMk/>
            <pc:sldMk cId="3450066584" sldId="775"/>
            <ac:picMk id="3" creationId="{DFA47CB8-CD12-259E-ACE7-DC31D25C917A}"/>
          </ac:picMkLst>
        </pc:picChg>
        <pc:picChg chg="del">
          <ac:chgData name="Yoel Kortick" userId="167978f5-7f40-4909-85d5-d4149554ad4e" providerId="ADAL" clId="{17D78392-7091-4238-8278-2F3BDFF78295}" dt="2024-06-26T07:19:38.098" v="5396" actId="478"/>
          <ac:picMkLst>
            <pc:docMk/>
            <pc:sldMk cId="3450066584" sldId="775"/>
            <ac:picMk id="5" creationId="{EC2BC5FC-B2B2-E835-01A4-D5B1D7EB7F07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7:26:24.959" v="5754" actId="5793"/>
        <pc:sldMkLst>
          <pc:docMk/>
          <pc:sldMk cId="107125971" sldId="776"/>
        </pc:sldMkLst>
        <pc:spChg chg="add">
          <ac:chgData name="Yoel Kortick" userId="167978f5-7f40-4909-85d5-d4149554ad4e" providerId="ADAL" clId="{17D78392-7091-4238-8278-2F3BDFF78295}" dt="2024-06-26T07:26:20.495" v="5747" actId="11529"/>
          <ac:spMkLst>
            <pc:docMk/>
            <pc:sldMk cId="107125971" sldId="776"/>
            <ac:spMk id="4" creationId="{894F40A8-9A28-9724-1B8F-D595BADB8E43}"/>
          </ac:spMkLst>
        </pc:spChg>
        <pc:spChg chg="del">
          <ac:chgData name="Yoel Kortick" userId="167978f5-7f40-4909-85d5-d4149554ad4e" providerId="ADAL" clId="{17D78392-7091-4238-8278-2F3BDFF78295}" dt="2024-06-26T07:15:42.181" v="5065" actId="478"/>
          <ac:spMkLst>
            <pc:docMk/>
            <pc:sldMk cId="107125971" sldId="776"/>
            <ac:spMk id="8" creationId="{D6046FFA-5187-F86A-F9C5-6A35C12A45E3}"/>
          </ac:spMkLst>
        </pc:spChg>
        <pc:spChg chg="mod">
          <ac:chgData name="Yoel Kortick" userId="167978f5-7f40-4909-85d5-d4149554ad4e" providerId="ADAL" clId="{17D78392-7091-4238-8278-2F3BDFF78295}" dt="2024-06-26T07:26:24.959" v="5754" actId="5793"/>
          <ac:spMkLst>
            <pc:docMk/>
            <pc:sldMk cId="107125971" sldId="776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07:15:42.181" v="5065" actId="478"/>
          <ac:spMkLst>
            <pc:docMk/>
            <pc:sldMk cId="107125971" sldId="776"/>
            <ac:spMk id="12" creationId="{9A46FD35-5479-E828-1F6C-39139CA2BBD5}"/>
          </ac:spMkLst>
        </pc:spChg>
        <pc:picChg chg="add mod">
          <ac:chgData name="Yoel Kortick" userId="167978f5-7f40-4909-85d5-d4149554ad4e" providerId="ADAL" clId="{17D78392-7091-4238-8278-2F3BDFF78295}" dt="2024-06-26T07:16:20.215" v="5113" actId="208"/>
          <ac:picMkLst>
            <pc:docMk/>
            <pc:sldMk cId="107125971" sldId="776"/>
            <ac:picMk id="3" creationId="{819E33E4-94ED-FCA6-A5D5-5DC997AD236E}"/>
          </ac:picMkLst>
        </pc:picChg>
        <pc:picChg chg="del">
          <ac:chgData name="Yoel Kortick" userId="167978f5-7f40-4909-85d5-d4149554ad4e" providerId="ADAL" clId="{17D78392-7091-4238-8278-2F3BDFF78295}" dt="2024-06-26T07:15:42.181" v="5065" actId="478"/>
          <ac:picMkLst>
            <pc:docMk/>
            <pc:sldMk cId="107125971" sldId="776"/>
            <ac:picMk id="7" creationId="{EF9395E4-80E4-BB96-C119-EB5DCC63DAC5}"/>
          </ac:picMkLst>
        </pc:picChg>
        <pc:cxnChg chg="del">
          <ac:chgData name="Yoel Kortick" userId="167978f5-7f40-4909-85d5-d4149554ad4e" providerId="ADAL" clId="{17D78392-7091-4238-8278-2F3BDFF78295}" dt="2024-06-26T07:15:42.181" v="5065" actId="478"/>
          <ac:cxnSpMkLst>
            <pc:docMk/>
            <pc:sldMk cId="107125971" sldId="776"/>
            <ac:cxnSpMk id="14" creationId="{3E22BA33-7FC8-A10C-1382-04FDDBE7E75F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07:24:22.909" v="5602" actId="208"/>
        <pc:sldMkLst>
          <pc:docMk/>
          <pc:sldMk cId="3168314226" sldId="777"/>
        </pc:sldMkLst>
        <pc:spChg chg="mod">
          <ac:chgData name="Yoel Kortick" userId="167978f5-7f40-4909-85d5-d4149554ad4e" providerId="ADAL" clId="{17D78392-7091-4238-8278-2F3BDFF78295}" dt="2024-06-26T07:24:20.436" v="5601" actId="1037"/>
          <ac:spMkLst>
            <pc:docMk/>
            <pc:sldMk cId="3168314226" sldId="777"/>
            <ac:spMk id="7" creationId="{62EE260A-9DFD-2874-DEE2-82887933C050}"/>
          </ac:spMkLst>
        </pc:spChg>
        <pc:spChg chg="del">
          <ac:chgData name="Yoel Kortick" userId="167978f5-7f40-4909-85d5-d4149554ad4e" providerId="ADAL" clId="{17D78392-7091-4238-8278-2F3BDFF78295}" dt="2024-06-26T07:24:05.213" v="5594" actId="478"/>
          <ac:spMkLst>
            <pc:docMk/>
            <pc:sldMk cId="3168314226" sldId="777"/>
            <ac:spMk id="8" creationId="{0DA82398-BE50-75E5-97C7-2040FAD38830}"/>
          </ac:spMkLst>
        </pc:spChg>
        <pc:spChg chg="mod">
          <ac:chgData name="Yoel Kortick" userId="167978f5-7f40-4909-85d5-d4149554ad4e" providerId="ADAL" clId="{17D78392-7091-4238-8278-2F3BDFF78295}" dt="2024-06-26T07:23:37.748" v="5590" actId="20577"/>
          <ac:spMkLst>
            <pc:docMk/>
            <pc:sldMk cId="3168314226" sldId="777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07:24:06.299" v="5595" actId="478"/>
          <ac:spMkLst>
            <pc:docMk/>
            <pc:sldMk cId="3168314226" sldId="777"/>
            <ac:spMk id="13" creationId="{0BA81DD5-F763-2485-259F-6112FF556998}"/>
          </ac:spMkLst>
        </pc:spChg>
        <pc:picChg chg="del">
          <ac:chgData name="Yoel Kortick" userId="167978f5-7f40-4909-85d5-d4149554ad4e" providerId="ADAL" clId="{17D78392-7091-4238-8278-2F3BDFF78295}" dt="2024-06-26T07:23:40.537" v="5591" actId="478"/>
          <ac:picMkLst>
            <pc:docMk/>
            <pc:sldMk cId="3168314226" sldId="777"/>
            <ac:picMk id="3" creationId="{DFA47CB8-CD12-259E-ACE7-DC31D25C917A}"/>
          </ac:picMkLst>
        </pc:picChg>
        <pc:picChg chg="add del">
          <ac:chgData name="Yoel Kortick" userId="167978f5-7f40-4909-85d5-d4149554ad4e" providerId="ADAL" clId="{17D78392-7091-4238-8278-2F3BDFF78295}" dt="2024-06-26T07:24:01.325" v="5593" actId="478"/>
          <ac:picMkLst>
            <pc:docMk/>
            <pc:sldMk cId="3168314226" sldId="777"/>
            <ac:picMk id="4" creationId="{1697DA33-7F2E-9793-71F6-488D87462AC3}"/>
          </ac:picMkLst>
        </pc:picChg>
        <pc:picChg chg="add mod ord">
          <ac:chgData name="Yoel Kortick" userId="167978f5-7f40-4909-85d5-d4149554ad4e" providerId="ADAL" clId="{17D78392-7091-4238-8278-2F3BDFF78295}" dt="2024-06-26T07:24:22.909" v="5602" actId="208"/>
          <ac:picMkLst>
            <pc:docMk/>
            <pc:sldMk cId="3168314226" sldId="777"/>
            <ac:picMk id="6" creationId="{3A3D660F-0821-FCFE-B565-D2FF63393AA3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07:25:24.491" v="5680" actId="208"/>
        <pc:sldMkLst>
          <pc:docMk/>
          <pc:sldMk cId="1817444396" sldId="778"/>
        </pc:sldMkLst>
        <pc:spChg chg="mod">
          <ac:chgData name="Yoel Kortick" userId="167978f5-7f40-4909-85d5-d4149554ad4e" providerId="ADAL" clId="{17D78392-7091-4238-8278-2F3BDFF78295}" dt="2024-06-26T07:25:21.989" v="5679" actId="14100"/>
          <ac:spMkLst>
            <pc:docMk/>
            <pc:sldMk cId="1817444396" sldId="778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6T07:25:05.342" v="5672" actId="20577"/>
          <ac:spMkLst>
            <pc:docMk/>
            <pc:sldMk cId="1817444396" sldId="77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07:25:24.491" v="5680" actId="208"/>
          <ac:picMkLst>
            <pc:docMk/>
            <pc:sldMk cId="1817444396" sldId="778"/>
            <ac:picMk id="3" creationId="{41944ACD-1A6B-FB50-E4B7-81AEAA9D58ED}"/>
          </ac:picMkLst>
        </pc:picChg>
        <pc:picChg chg="del">
          <ac:chgData name="Yoel Kortick" userId="167978f5-7f40-4909-85d5-d4149554ad4e" providerId="ADAL" clId="{17D78392-7091-4238-8278-2F3BDFF78295}" dt="2024-06-26T07:25:07.628" v="5673" actId="478"/>
          <ac:picMkLst>
            <pc:docMk/>
            <pc:sldMk cId="1817444396" sldId="778"/>
            <ac:picMk id="6" creationId="{3A3D660F-0821-FCFE-B565-D2FF63393AA3}"/>
          </ac:picMkLst>
        </pc:picChg>
      </pc:sldChg>
      <pc:sldChg chg="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00945540" sldId="779"/>
        </pc:sldMkLst>
        <pc:spChg chg="del">
          <ac:chgData name="Yoel Kortick" userId="167978f5-7f40-4909-85d5-d4149554ad4e" providerId="ADAL" clId="{17D78392-7091-4238-8278-2F3BDFF78295}" dt="2024-06-26T07:31:32.954" v="5952" actId="478"/>
          <ac:spMkLst>
            <pc:docMk/>
            <pc:sldMk cId="600945540" sldId="779"/>
            <ac:spMk id="7" creationId="{62EE260A-9DFD-2874-DEE2-82887933C050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00945540" sldId="77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07:31:32.954" v="5952" actId="478"/>
          <ac:picMkLst>
            <pc:docMk/>
            <pc:sldMk cId="600945540" sldId="779"/>
            <ac:picMk id="3" creationId="{41944ACD-1A6B-FB50-E4B7-81AEAA9D58ED}"/>
          </ac:picMkLst>
        </pc:pic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158396013" sldId="780"/>
        </pc:sldMkLst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4" creationId="{0BC8C3A6-0229-22C7-9FC2-56C828BD0202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5" creationId="{96DFA77E-28E4-7CF4-8A86-C6C541ED1CE8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8" creationId="{5FC91FCD-C6AC-D950-9549-99445367413C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158396013" sldId="780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09:48:30.477" v="6614" actId="1036"/>
          <ac:spMkLst>
            <pc:docMk/>
            <pc:sldMk cId="2158396013" sldId="780"/>
            <ac:spMk id="12" creationId="{6BD625B7-C19B-61F5-8E7F-36FA930E4EDF}"/>
          </ac:spMkLst>
        </pc:spChg>
        <pc:picChg chg="add mod">
          <ac:chgData name="Yoel Kortick" userId="167978f5-7f40-4909-85d5-d4149554ad4e" providerId="ADAL" clId="{17D78392-7091-4238-8278-2F3BDFF78295}" dt="2024-06-26T09:48:30.477" v="6614" actId="1036"/>
          <ac:picMkLst>
            <pc:docMk/>
            <pc:sldMk cId="2158396013" sldId="780"/>
            <ac:picMk id="3" creationId="{A796528B-BE96-CF2B-E219-0F763ABC4559}"/>
          </ac:picMkLst>
        </pc:picChg>
        <pc:picChg chg="add mod">
          <ac:chgData name="Yoel Kortick" userId="167978f5-7f40-4909-85d5-d4149554ad4e" providerId="ADAL" clId="{17D78392-7091-4238-8278-2F3BDFF78295}" dt="2024-06-26T09:48:30.477" v="6614" actId="1036"/>
          <ac:picMkLst>
            <pc:docMk/>
            <pc:sldMk cId="2158396013" sldId="780"/>
            <ac:picMk id="7" creationId="{1C48EF0D-E522-E1AE-47DD-90CB230D7DBF}"/>
          </ac:picMkLst>
        </pc:picChg>
      </pc:sldChg>
      <pc:sldChg chg="modSp add mod setBg">
        <pc:chgData name="Yoel Kortick" userId="167978f5-7f40-4909-85d5-d4149554ad4e" providerId="ADAL" clId="{17D78392-7091-4238-8278-2F3BDFF78295}" dt="2024-06-26T09:50:08.822" v="6632"/>
        <pc:sldMkLst>
          <pc:docMk/>
          <pc:sldMk cId="1699544927" sldId="781"/>
        </pc:sldMkLst>
        <pc:spChg chg="mod">
          <ac:chgData name="Yoel Kortick" userId="167978f5-7f40-4909-85d5-d4149554ad4e" providerId="ADAL" clId="{17D78392-7091-4238-8278-2F3BDFF78295}" dt="2024-06-26T09:50:08.822" v="6632"/>
          <ac:spMkLst>
            <pc:docMk/>
            <pc:sldMk cId="1699544927" sldId="781"/>
            <ac:spMk id="13" creationId="{F4F9CE6C-EB7E-DBFE-C77E-B97A93A03817}"/>
          </ac:spMkLst>
        </pc:spChg>
      </pc:sldChg>
      <pc:sldChg chg="addSp delSp modSp add mod setBg">
        <pc:chgData name="Yoel Kortick" userId="167978f5-7f40-4909-85d5-d4149554ad4e" providerId="ADAL" clId="{17D78392-7091-4238-8278-2F3BDFF78295}" dt="2024-06-27T04:09:29.738" v="13014" actId="20577"/>
        <pc:sldMkLst>
          <pc:docMk/>
          <pc:sldMk cId="1822790369" sldId="782"/>
        </pc:sldMkLst>
        <pc:spChg chg="add mod">
          <ac:chgData name="Yoel Kortick" userId="167978f5-7f40-4909-85d5-d4149554ad4e" providerId="ADAL" clId="{17D78392-7091-4238-8278-2F3BDFF78295}" dt="2024-06-26T10:42:41.912" v="8048" actId="14100"/>
          <ac:spMkLst>
            <pc:docMk/>
            <pc:sldMk cId="1822790369" sldId="782"/>
            <ac:spMk id="5" creationId="{5BDC558D-BE80-E242-0CC0-36D1E61F43B2}"/>
          </ac:spMkLst>
        </pc:spChg>
        <pc:spChg chg="mod">
          <ac:chgData name="Yoel Kortick" userId="167978f5-7f40-4909-85d5-d4149554ad4e" providerId="ADAL" clId="{17D78392-7091-4238-8278-2F3BDFF78295}" dt="2024-06-26T09:50:14.416" v="6635"/>
          <ac:spMkLst>
            <pc:docMk/>
            <pc:sldMk cId="1822790369" sldId="78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09:29.738" v="13014" actId="20577"/>
          <ac:spMkLst>
            <pc:docMk/>
            <pc:sldMk cId="1822790369" sldId="782"/>
            <ac:spMk id="11" creationId="{1ACE3884-5DD3-4F86-13C6-FF34F1D35C8C}"/>
          </ac:spMkLst>
        </pc:spChg>
        <pc:picChg chg="add mod">
          <ac:chgData name="Yoel Kortick" userId="167978f5-7f40-4909-85d5-d4149554ad4e" providerId="ADAL" clId="{17D78392-7091-4238-8278-2F3BDFF78295}" dt="2024-06-26T10:42:18.504" v="8046" actId="208"/>
          <ac:picMkLst>
            <pc:docMk/>
            <pc:sldMk cId="1822790369" sldId="782"/>
            <ac:picMk id="3" creationId="{67275478-5185-4274-4419-CD4E5B4042F0}"/>
          </ac:picMkLst>
        </pc:picChg>
        <pc:picChg chg="del">
          <ac:chgData name="Yoel Kortick" userId="167978f5-7f40-4909-85d5-d4149554ad4e" providerId="ADAL" clId="{17D78392-7091-4238-8278-2F3BDFF78295}" dt="2024-06-26T09:50:17.639" v="6636" actId="478"/>
          <ac:picMkLst>
            <pc:docMk/>
            <pc:sldMk cId="1822790369" sldId="782"/>
            <ac:picMk id="4" creationId="{D8127B7E-E387-F84D-5873-963B236C4BB5}"/>
          </ac:picMkLst>
        </pc:picChg>
      </pc:sldChg>
      <pc:sldChg chg="modSp add mod">
        <pc:chgData name="Yoel Kortick" userId="167978f5-7f40-4909-85d5-d4149554ad4e" providerId="ADAL" clId="{17D78392-7091-4238-8278-2F3BDFF78295}" dt="2024-06-27T04:10:24.110" v="13018" actId="20577"/>
        <pc:sldMkLst>
          <pc:docMk/>
          <pc:sldMk cId="3169409164" sldId="783"/>
        </pc:sldMkLst>
        <pc:spChg chg="mod">
          <ac:chgData name="Yoel Kortick" userId="167978f5-7f40-4909-85d5-d4149554ad4e" providerId="ADAL" clId="{17D78392-7091-4238-8278-2F3BDFF78295}" dt="2024-06-27T04:10:24.110" v="13018" actId="20577"/>
          <ac:spMkLst>
            <pc:docMk/>
            <pc:sldMk cId="3169409164" sldId="783"/>
            <ac:spMk id="11" creationId="{1ACE3884-5DD3-4F86-13C6-FF34F1D35C8C}"/>
          </ac:spMkLst>
        </pc:sp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354366539" sldId="784"/>
        </pc:sldMkLst>
        <pc:spChg chg="add">
          <ac:chgData name="Yoel Kortick" userId="167978f5-7f40-4909-85d5-d4149554ad4e" providerId="ADAL" clId="{17D78392-7091-4238-8278-2F3BDFF78295}" dt="2024-06-26T09:58:54.650" v="7020" actId="11529"/>
          <ac:spMkLst>
            <pc:docMk/>
            <pc:sldMk cId="3354366539" sldId="784"/>
            <ac:spMk id="4" creationId="{8B37229E-9FA7-D40A-BB05-DF613964CA8D}"/>
          </ac:spMkLst>
        </pc:spChg>
        <pc:spChg chg="add mod">
          <ac:chgData name="Yoel Kortick" userId="167978f5-7f40-4909-85d5-d4149554ad4e" providerId="ADAL" clId="{17D78392-7091-4238-8278-2F3BDFF78295}" dt="2024-06-26T09:59:05.527" v="7022" actId="14100"/>
          <ac:spMkLst>
            <pc:docMk/>
            <pc:sldMk cId="3354366539" sldId="784"/>
            <ac:spMk id="5" creationId="{D9C8B420-7FA2-CB19-1BE3-EB9BEF917C3B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3354366539" sldId="784"/>
            <ac:spMk id="6" creationId="{1CCF64CE-C2CE-30C9-7E0C-3D31B14F7599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354366539" sldId="784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10:01:48.694" v="7132" actId="14100"/>
          <ac:spMkLst>
            <pc:docMk/>
            <pc:sldMk cId="3354366539" sldId="784"/>
            <ac:spMk id="13" creationId="{B8A525D8-7A03-A94D-3094-518EBD42FB53}"/>
          </ac:spMkLst>
        </pc:spChg>
        <pc:picChg chg="add mod ord">
          <ac:chgData name="Yoel Kortick" userId="167978f5-7f40-4909-85d5-d4149554ad4e" providerId="ADAL" clId="{17D78392-7091-4238-8278-2F3BDFF78295}" dt="2024-06-26T09:59:08.905" v="7023" actId="208"/>
          <ac:picMkLst>
            <pc:docMk/>
            <pc:sldMk cId="3354366539" sldId="784"/>
            <ac:picMk id="3" creationId="{AFA5BF16-C583-E07A-3665-F2821D89D578}"/>
          </ac:picMkLst>
        </pc:picChg>
        <pc:cxnChg chg="add mod">
          <ac:chgData name="Yoel Kortick" userId="167978f5-7f40-4909-85d5-d4149554ad4e" providerId="ADAL" clId="{17D78392-7091-4238-8278-2F3BDFF78295}" dt="2024-06-26T09:59:47.708" v="7059" actId="14100"/>
          <ac:cxnSpMkLst>
            <pc:docMk/>
            <pc:sldMk cId="3354366539" sldId="784"/>
            <ac:cxnSpMk id="8" creationId="{690AC886-2C45-A929-1C58-5AECA4D84BCD}"/>
          </ac:cxnSpMkLst>
        </pc:cxnChg>
        <pc:cxnChg chg="add mod">
          <ac:chgData name="Yoel Kortick" userId="167978f5-7f40-4909-85d5-d4149554ad4e" providerId="ADAL" clId="{17D78392-7091-4238-8278-2F3BDFF78295}" dt="2024-06-26T10:01:56.863" v="7134" actId="14100"/>
          <ac:cxnSpMkLst>
            <pc:docMk/>
            <pc:sldMk cId="3354366539" sldId="784"/>
            <ac:cxnSpMk id="14" creationId="{87D6140D-53B8-25D9-B43A-5D06DC5F0BE7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00:58.721" v="7082" actId="208"/>
        <pc:sldMkLst>
          <pc:docMk/>
          <pc:sldMk cId="128381602" sldId="785"/>
        </pc:sldMkLst>
        <pc:spChg chg="del">
          <ac:chgData name="Yoel Kortick" userId="167978f5-7f40-4909-85d5-d4149554ad4e" providerId="ADAL" clId="{17D78392-7091-4238-8278-2F3BDFF78295}" dt="2024-06-26T10:00:54.911" v="7079" actId="478"/>
          <ac:spMkLst>
            <pc:docMk/>
            <pc:sldMk cId="128381602" sldId="785"/>
            <ac:spMk id="4" creationId="{8B37229E-9FA7-D40A-BB05-DF613964CA8D}"/>
          </ac:spMkLst>
        </pc:spChg>
        <pc:spChg chg="mod">
          <ac:chgData name="Yoel Kortick" userId="167978f5-7f40-4909-85d5-d4149554ad4e" providerId="ADAL" clId="{17D78392-7091-4238-8278-2F3BDFF78295}" dt="2024-06-26T10:00:45.751" v="7078" actId="14100"/>
          <ac:spMkLst>
            <pc:docMk/>
            <pc:sldMk cId="128381602" sldId="785"/>
            <ac:spMk id="5" creationId="{D9C8B420-7FA2-CB19-1BE3-EB9BEF917C3B}"/>
          </ac:spMkLst>
        </pc:spChg>
        <pc:spChg chg="del">
          <ac:chgData name="Yoel Kortick" userId="167978f5-7f40-4909-85d5-d4149554ad4e" providerId="ADAL" clId="{17D78392-7091-4238-8278-2F3BDFF78295}" dt="2024-06-26T10:00:56.348" v="7080" actId="478"/>
          <ac:spMkLst>
            <pc:docMk/>
            <pc:sldMk cId="128381602" sldId="785"/>
            <ac:spMk id="6" creationId="{1CCF64CE-C2CE-30C9-7E0C-3D31B14F7599}"/>
          </ac:spMkLst>
        </pc:spChg>
        <pc:spChg chg="mod">
          <ac:chgData name="Yoel Kortick" userId="167978f5-7f40-4909-85d5-d4149554ad4e" providerId="ADAL" clId="{17D78392-7091-4238-8278-2F3BDFF78295}" dt="2024-06-26T10:00:33.505" v="7073" actId="20577"/>
          <ac:spMkLst>
            <pc:docMk/>
            <pc:sldMk cId="128381602" sldId="785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0:00:35.524" v="7074" actId="478"/>
          <ac:picMkLst>
            <pc:docMk/>
            <pc:sldMk cId="128381602" sldId="785"/>
            <ac:picMk id="3" creationId="{AFA5BF16-C583-E07A-3665-F2821D89D578}"/>
          </ac:picMkLst>
        </pc:picChg>
        <pc:picChg chg="add mod ord">
          <ac:chgData name="Yoel Kortick" userId="167978f5-7f40-4909-85d5-d4149554ad4e" providerId="ADAL" clId="{17D78392-7091-4238-8278-2F3BDFF78295}" dt="2024-06-26T10:00:58.721" v="7082" actId="208"/>
          <ac:picMkLst>
            <pc:docMk/>
            <pc:sldMk cId="128381602" sldId="785"/>
            <ac:picMk id="7" creationId="{CDEF0BE2-975F-BB7A-1C06-9C30B6BFB99A}"/>
          </ac:picMkLst>
        </pc:picChg>
        <pc:cxnChg chg="del">
          <ac:chgData name="Yoel Kortick" userId="167978f5-7f40-4909-85d5-d4149554ad4e" providerId="ADAL" clId="{17D78392-7091-4238-8278-2F3BDFF78295}" dt="2024-06-26T10:00:57.163" v="7081" actId="478"/>
          <ac:cxnSpMkLst>
            <pc:docMk/>
            <pc:sldMk cId="128381602" sldId="785"/>
            <ac:cxnSpMk id="8" creationId="{690AC886-2C45-A929-1C58-5AECA4D84BCD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49209413" sldId="786"/>
        </pc:sldMkLst>
        <pc:spChg chg="mod">
          <ac:chgData name="Yoel Kortick" userId="167978f5-7f40-4909-85d5-d4149554ad4e" providerId="ADAL" clId="{17D78392-7091-4238-8278-2F3BDFF78295}" dt="2024-06-26T10:03:02.920" v="7208" actId="14100"/>
          <ac:spMkLst>
            <pc:docMk/>
            <pc:sldMk cId="649209413" sldId="786"/>
            <ac:spMk id="5" creationId="{D9C8B420-7FA2-CB19-1BE3-EB9BEF917C3B}"/>
          </ac:spMkLst>
        </pc:spChg>
        <pc:spChg chg="add mod">
          <ac:chgData name="Yoel Kortick" userId="167978f5-7f40-4909-85d5-d4149554ad4e" providerId="ADAL" clId="{17D78392-7091-4238-8278-2F3BDFF78295}" dt="2024-06-26T10:03:30.719" v="7214" actId="1076"/>
          <ac:spMkLst>
            <pc:docMk/>
            <pc:sldMk cId="649209413" sldId="786"/>
            <ac:spMk id="8" creationId="{D86E3D33-A968-7849-7B16-9564CE99F4B6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49209413" sldId="786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6T10:02:42.225" v="7204" actId="478"/>
          <ac:picMkLst>
            <pc:docMk/>
            <pc:sldMk cId="649209413" sldId="786"/>
            <ac:picMk id="3" creationId="{14C6F8DF-B7B4-F9A7-8E9F-7E379A9B04B8}"/>
          </ac:picMkLst>
        </pc:picChg>
        <pc:picChg chg="add mod ord">
          <ac:chgData name="Yoel Kortick" userId="167978f5-7f40-4909-85d5-d4149554ad4e" providerId="ADAL" clId="{17D78392-7091-4238-8278-2F3BDFF78295}" dt="2024-06-26T10:03:04.656" v="7209" actId="208"/>
          <ac:picMkLst>
            <pc:docMk/>
            <pc:sldMk cId="649209413" sldId="786"/>
            <ac:picMk id="6" creationId="{7D3E0350-879C-6BE4-11C2-4BB3D3D1A357}"/>
          </ac:picMkLst>
        </pc:picChg>
        <pc:picChg chg="del">
          <ac:chgData name="Yoel Kortick" userId="167978f5-7f40-4909-85d5-d4149554ad4e" providerId="ADAL" clId="{17D78392-7091-4238-8278-2F3BDFF78295}" dt="2024-06-26T10:02:36.917" v="7188" actId="478"/>
          <ac:picMkLst>
            <pc:docMk/>
            <pc:sldMk cId="649209413" sldId="786"/>
            <ac:picMk id="7" creationId="{CDEF0BE2-975F-BB7A-1C06-9C30B6BFB99A}"/>
          </ac:picMkLst>
        </pc:picChg>
        <pc:cxnChg chg="add">
          <ac:chgData name="Yoel Kortick" userId="167978f5-7f40-4909-85d5-d4149554ad4e" providerId="ADAL" clId="{17D78392-7091-4238-8278-2F3BDFF78295}" dt="2024-06-26T10:03:37.322" v="7215" actId="11529"/>
          <ac:cxnSpMkLst>
            <pc:docMk/>
            <pc:sldMk cId="649209413" sldId="786"/>
            <ac:cxnSpMk id="13" creationId="{9ED3083F-A06D-FA8E-AAEF-04C413664A3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08:23.687" v="7400" actId="20577"/>
        <pc:sldMkLst>
          <pc:docMk/>
          <pc:sldMk cId="1899294199" sldId="787"/>
        </pc:sldMkLst>
        <pc:spChg chg="add mod">
          <ac:chgData name="Yoel Kortick" userId="167978f5-7f40-4909-85d5-d4149554ad4e" providerId="ADAL" clId="{17D78392-7091-4238-8278-2F3BDFF78295}" dt="2024-06-26T10:06:45.753" v="7367" actId="14100"/>
          <ac:spMkLst>
            <pc:docMk/>
            <pc:sldMk cId="1899294199" sldId="787"/>
            <ac:spMk id="6" creationId="{8D39AC1C-4AB6-1225-4897-61A132D8F3B8}"/>
          </ac:spMkLst>
        </pc:spChg>
        <pc:spChg chg="add">
          <ac:chgData name="Yoel Kortick" userId="167978f5-7f40-4909-85d5-d4149554ad4e" providerId="ADAL" clId="{17D78392-7091-4238-8278-2F3BDFF78295}" dt="2024-06-26T10:06:51.049" v="7368" actId="11529"/>
          <ac:spMkLst>
            <pc:docMk/>
            <pc:sldMk cId="1899294199" sldId="787"/>
            <ac:spMk id="7" creationId="{73EC63FB-2BA2-A211-23EB-C8446FB9F9E7}"/>
          </ac:spMkLst>
        </pc:spChg>
        <pc:spChg chg="mod">
          <ac:chgData name="Yoel Kortick" userId="167978f5-7f40-4909-85d5-d4149554ad4e" providerId="ADAL" clId="{17D78392-7091-4238-8278-2F3BDFF78295}" dt="2024-06-26T10:08:23.687" v="7400" actId="20577"/>
          <ac:spMkLst>
            <pc:docMk/>
            <pc:sldMk cId="1899294199" sldId="787"/>
            <ac:spMk id="11" creationId="{1ACE3884-5DD3-4F86-13C6-FF34F1D35C8C}"/>
          </ac:spMkLst>
        </pc:spChg>
        <pc:picChg chg="add del">
          <ac:chgData name="Yoel Kortick" userId="167978f5-7f40-4909-85d5-d4149554ad4e" providerId="ADAL" clId="{17D78392-7091-4238-8278-2F3BDFF78295}" dt="2024-06-26T10:06:27.804" v="7363" actId="478"/>
          <ac:picMkLst>
            <pc:docMk/>
            <pc:sldMk cId="1899294199" sldId="787"/>
            <ac:picMk id="3" creationId="{4F52DDF0-689A-E642-AF03-4BEF49B366AD}"/>
          </ac:picMkLst>
        </pc:picChg>
        <pc:picChg chg="add mod ord">
          <ac:chgData name="Yoel Kortick" userId="167978f5-7f40-4909-85d5-d4149554ad4e" providerId="ADAL" clId="{17D78392-7091-4238-8278-2F3BDFF78295}" dt="2024-06-26T10:06:53.579" v="7369" actId="208"/>
          <ac:picMkLst>
            <pc:docMk/>
            <pc:sldMk cId="1899294199" sldId="787"/>
            <ac:picMk id="5" creationId="{77CBAFE7-FB6F-9722-D05A-7E7D9B5CF8D8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10:08:15.404" v="7394" actId="20577"/>
        <pc:sldMkLst>
          <pc:docMk/>
          <pc:sldMk cId="718108675" sldId="788"/>
        </pc:sldMkLst>
        <pc:spChg chg="mod">
          <ac:chgData name="Yoel Kortick" userId="167978f5-7f40-4909-85d5-d4149554ad4e" providerId="ADAL" clId="{17D78392-7091-4238-8278-2F3BDFF78295}" dt="2024-06-26T10:08:15.404" v="7394" actId="20577"/>
          <ac:spMkLst>
            <pc:docMk/>
            <pc:sldMk cId="718108675" sldId="788"/>
            <ac:spMk id="11" creationId="{1ACE3884-5DD3-4F86-13C6-FF34F1D35C8C}"/>
          </ac:spMkLst>
        </pc:spChg>
        <pc:picChg chg="add del ord">
          <ac:chgData name="Yoel Kortick" userId="167978f5-7f40-4909-85d5-d4149554ad4e" providerId="ADAL" clId="{17D78392-7091-4238-8278-2F3BDFF78295}" dt="2024-06-26T10:07:43.082" v="7378" actId="478"/>
          <ac:picMkLst>
            <pc:docMk/>
            <pc:sldMk cId="718108675" sldId="788"/>
            <ac:picMk id="3" creationId="{ED392C3E-2FB1-12D3-408E-D02587DD3915}"/>
          </ac:picMkLst>
        </pc:picChg>
        <pc:picChg chg="del">
          <ac:chgData name="Yoel Kortick" userId="167978f5-7f40-4909-85d5-d4149554ad4e" providerId="ADAL" clId="{17D78392-7091-4238-8278-2F3BDFF78295}" dt="2024-06-26T10:07:38.224" v="7375" actId="478"/>
          <ac:picMkLst>
            <pc:docMk/>
            <pc:sldMk cId="718108675" sldId="788"/>
            <ac:picMk id="5" creationId="{77CBAFE7-FB6F-9722-D05A-7E7D9B5CF8D8}"/>
          </ac:picMkLst>
        </pc:picChg>
        <pc:picChg chg="add ord">
          <ac:chgData name="Yoel Kortick" userId="167978f5-7f40-4909-85d5-d4149554ad4e" providerId="ADAL" clId="{17D78392-7091-4238-8278-2F3BDFF78295}" dt="2024-06-26T10:07:47.677" v="7380" actId="167"/>
          <ac:picMkLst>
            <pc:docMk/>
            <pc:sldMk cId="718108675" sldId="788"/>
            <ac:picMk id="8" creationId="{0DC0DA44-0436-E46D-115F-165DD29164B2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046549890" sldId="789"/>
        </pc:sldMkLst>
        <pc:spChg chg="mod">
          <ac:chgData name="Yoel Kortick" userId="167978f5-7f40-4909-85d5-d4149554ad4e" providerId="ADAL" clId="{17D78392-7091-4238-8278-2F3BDFF78295}" dt="2024-06-26T10:25:14.124" v="7509" actId="1076"/>
          <ac:spMkLst>
            <pc:docMk/>
            <pc:sldMk cId="4046549890" sldId="789"/>
            <ac:spMk id="5" creationId="{D9C8B420-7FA2-CB19-1BE3-EB9BEF917C3B}"/>
          </ac:spMkLst>
        </pc:spChg>
        <pc:spChg chg="del">
          <ac:chgData name="Yoel Kortick" userId="167978f5-7f40-4909-85d5-d4149554ad4e" providerId="ADAL" clId="{17D78392-7091-4238-8278-2F3BDFF78295}" dt="2024-06-26T10:23:47.768" v="7476" actId="478"/>
          <ac:spMkLst>
            <pc:docMk/>
            <pc:sldMk cId="4046549890" sldId="789"/>
            <ac:spMk id="8" creationId="{D86E3D33-A968-7849-7B16-9564CE99F4B6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46549890" sldId="789"/>
            <ac:spMk id="11" creationId="{1ACE3884-5DD3-4F86-13C6-FF34F1D35C8C}"/>
          </ac:spMkLst>
        </pc:spChg>
        <pc:spChg chg="add">
          <ac:chgData name="Yoel Kortick" userId="167978f5-7f40-4909-85d5-d4149554ad4e" providerId="ADAL" clId="{17D78392-7091-4238-8278-2F3BDFF78295}" dt="2024-06-26T10:24:27.812" v="7504" actId="11529"/>
          <ac:spMkLst>
            <pc:docMk/>
            <pc:sldMk cId="4046549890" sldId="789"/>
            <ac:spMk id="12" creationId="{2F616799-6559-7D52-83C5-9730D8A93303}"/>
          </ac:spMkLst>
        </pc:spChg>
        <pc:spChg chg="add">
          <ac:chgData name="Yoel Kortick" userId="167978f5-7f40-4909-85d5-d4149554ad4e" providerId="ADAL" clId="{17D78392-7091-4238-8278-2F3BDFF78295}" dt="2024-06-26T10:24:32.570" v="7505" actId="11529"/>
          <ac:spMkLst>
            <pc:docMk/>
            <pc:sldMk cId="4046549890" sldId="789"/>
            <ac:spMk id="14" creationId="{52BA1A53-9627-33A7-4932-4918E3FCEE5D}"/>
          </ac:spMkLst>
        </pc:spChg>
        <pc:spChg chg="add mod">
          <ac:chgData name="Yoel Kortick" userId="167978f5-7f40-4909-85d5-d4149554ad4e" providerId="ADAL" clId="{17D78392-7091-4238-8278-2F3BDFF78295}" dt="2024-06-26T10:26:25.047" v="7571" actId="1035"/>
          <ac:spMkLst>
            <pc:docMk/>
            <pc:sldMk cId="4046549890" sldId="789"/>
            <ac:spMk id="15" creationId="{EF820E3A-6FB5-2765-0724-582E6E6036E9}"/>
          </ac:spMkLst>
        </pc:spChg>
        <pc:picChg chg="add del">
          <ac:chgData name="Yoel Kortick" userId="167978f5-7f40-4909-85d5-d4149554ad4e" providerId="ADAL" clId="{17D78392-7091-4238-8278-2F3BDFF78295}" dt="2024-06-26T10:23:17.564" v="7431" actId="22"/>
          <ac:picMkLst>
            <pc:docMk/>
            <pc:sldMk cId="4046549890" sldId="789"/>
            <ac:picMk id="3" creationId="{97449D2A-F7B1-1BC0-FD50-71DB05CF4ABA}"/>
          </ac:picMkLst>
        </pc:picChg>
        <pc:picChg chg="del">
          <ac:chgData name="Yoel Kortick" userId="167978f5-7f40-4909-85d5-d4149554ad4e" providerId="ADAL" clId="{17D78392-7091-4238-8278-2F3BDFF78295}" dt="2024-06-26T10:23:15.806" v="7429" actId="478"/>
          <ac:picMkLst>
            <pc:docMk/>
            <pc:sldMk cId="4046549890" sldId="789"/>
            <ac:picMk id="6" creationId="{7D3E0350-879C-6BE4-11C2-4BB3D3D1A357}"/>
          </ac:picMkLst>
        </pc:picChg>
        <pc:picChg chg="add mod ord">
          <ac:chgData name="Yoel Kortick" userId="167978f5-7f40-4909-85d5-d4149554ad4e" providerId="ADAL" clId="{17D78392-7091-4238-8278-2F3BDFF78295}" dt="2024-06-26T10:25:09.677" v="7508" actId="167"/>
          <ac:picMkLst>
            <pc:docMk/>
            <pc:sldMk cId="4046549890" sldId="789"/>
            <ac:picMk id="7" creationId="{D7BAED39-CE06-FD34-D05A-5D51E7B5AF2B}"/>
          </ac:picMkLst>
        </pc:picChg>
        <pc:cxnChg chg="del mod">
          <ac:chgData name="Yoel Kortick" userId="167978f5-7f40-4909-85d5-d4149554ad4e" providerId="ADAL" clId="{17D78392-7091-4238-8278-2F3BDFF78295}" dt="2024-06-26T10:23:48.421" v="7477" actId="478"/>
          <ac:cxnSpMkLst>
            <pc:docMk/>
            <pc:sldMk cId="4046549890" sldId="789"/>
            <ac:cxnSpMk id="13" creationId="{9ED3083F-A06D-FA8E-AAEF-04C413664A3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6T10:30:24.222" v="7719" actId="208"/>
        <pc:sldMkLst>
          <pc:docMk/>
          <pc:sldMk cId="4156085395" sldId="790"/>
        </pc:sldMkLst>
        <pc:spChg chg="add mod">
          <ac:chgData name="Yoel Kortick" userId="167978f5-7f40-4909-85d5-d4149554ad4e" providerId="ADAL" clId="{17D78392-7091-4238-8278-2F3BDFF78295}" dt="2024-06-26T10:30:22.465" v="7718" actId="1076"/>
          <ac:spMkLst>
            <pc:docMk/>
            <pc:sldMk cId="4156085395" sldId="790"/>
            <ac:spMk id="4" creationId="{019373F9-90E6-FC8F-1763-6E98874579A1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5" creationId="{D9C8B420-7FA2-CB19-1BE3-EB9BEF917C3B}"/>
          </ac:spMkLst>
        </pc:spChg>
        <pc:spChg chg="mod">
          <ac:chgData name="Yoel Kortick" userId="167978f5-7f40-4909-85d5-d4149554ad4e" providerId="ADAL" clId="{17D78392-7091-4238-8278-2F3BDFF78295}" dt="2024-06-26T10:25:38.267" v="7566" actId="33524"/>
          <ac:spMkLst>
            <pc:docMk/>
            <pc:sldMk cId="4156085395" sldId="790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12" creationId="{2F616799-6559-7D52-83C5-9730D8A93303}"/>
          </ac:spMkLst>
        </pc:spChg>
        <pc:spChg chg="del">
          <ac:chgData name="Yoel Kortick" userId="167978f5-7f40-4909-85d5-d4149554ad4e" providerId="ADAL" clId="{17D78392-7091-4238-8278-2F3BDFF78295}" dt="2024-06-26T10:25:31.496" v="7562" actId="478"/>
          <ac:spMkLst>
            <pc:docMk/>
            <pc:sldMk cId="4156085395" sldId="790"/>
            <ac:spMk id="14" creationId="{52BA1A53-9627-33A7-4932-4918E3FCEE5D}"/>
          </ac:spMkLst>
        </pc:spChg>
        <pc:picChg chg="add del mod">
          <ac:chgData name="Yoel Kortick" userId="167978f5-7f40-4909-85d5-d4149554ad4e" providerId="ADAL" clId="{17D78392-7091-4238-8278-2F3BDFF78295}" dt="2024-06-26T10:30:13.324" v="7713" actId="478"/>
          <ac:picMkLst>
            <pc:docMk/>
            <pc:sldMk cId="4156085395" sldId="790"/>
            <ac:picMk id="3" creationId="{9AD06F37-F643-74ED-9266-382EE56742DC}"/>
          </ac:picMkLst>
        </pc:picChg>
        <pc:picChg chg="del">
          <ac:chgData name="Yoel Kortick" userId="167978f5-7f40-4909-85d5-d4149554ad4e" providerId="ADAL" clId="{17D78392-7091-4238-8278-2F3BDFF78295}" dt="2024-06-26T10:25:06.113" v="7507" actId="478"/>
          <ac:picMkLst>
            <pc:docMk/>
            <pc:sldMk cId="4156085395" sldId="790"/>
            <ac:picMk id="7" creationId="{D7BAED39-CE06-FD34-D05A-5D51E7B5AF2B}"/>
          </ac:picMkLst>
        </pc:picChg>
        <pc:picChg chg="add mod ord">
          <ac:chgData name="Yoel Kortick" userId="167978f5-7f40-4909-85d5-d4149554ad4e" providerId="ADAL" clId="{17D78392-7091-4238-8278-2F3BDFF78295}" dt="2024-06-26T10:30:24.222" v="7719" actId="208"/>
          <ac:picMkLst>
            <pc:docMk/>
            <pc:sldMk cId="4156085395" sldId="790"/>
            <ac:picMk id="8" creationId="{A90D1FA0-A3C8-C322-928A-94B9597FCF14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6T10:36:24.029" v="7844" actId="11529"/>
        <pc:sldMkLst>
          <pc:docMk/>
          <pc:sldMk cId="1433489698" sldId="791"/>
        </pc:sldMkLst>
        <pc:spChg chg="del">
          <ac:chgData name="Yoel Kortick" userId="167978f5-7f40-4909-85d5-d4149554ad4e" providerId="ADAL" clId="{17D78392-7091-4238-8278-2F3BDFF78295}" dt="2024-06-26T10:34:53.796" v="7722" actId="478"/>
          <ac:spMkLst>
            <pc:docMk/>
            <pc:sldMk cId="1433489698" sldId="791"/>
            <ac:spMk id="4" creationId="{019373F9-90E6-FC8F-1763-6E98874579A1}"/>
          </ac:spMkLst>
        </pc:spChg>
        <pc:spChg chg="add">
          <ac:chgData name="Yoel Kortick" userId="167978f5-7f40-4909-85d5-d4149554ad4e" providerId="ADAL" clId="{17D78392-7091-4238-8278-2F3BDFF78295}" dt="2024-06-26T10:35:38.188" v="7751" actId="11529"/>
          <ac:spMkLst>
            <pc:docMk/>
            <pc:sldMk cId="1433489698" sldId="791"/>
            <ac:spMk id="8" creationId="{8AF07547-0D4E-88B2-467D-6F2FE74B968E}"/>
          </ac:spMkLst>
        </pc:spChg>
        <pc:spChg chg="mod">
          <ac:chgData name="Yoel Kortick" userId="167978f5-7f40-4909-85d5-d4149554ad4e" providerId="ADAL" clId="{17D78392-7091-4238-8278-2F3BDFF78295}" dt="2024-06-26T10:28:06.631" v="7712" actId="20577"/>
          <ac:spMkLst>
            <pc:docMk/>
            <pc:sldMk cId="1433489698" sldId="791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6T10:36:17.805" v="7843" actId="208"/>
          <ac:spMkLst>
            <pc:docMk/>
            <pc:sldMk cId="1433489698" sldId="791"/>
            <ac:spMk id="12" creationId="{18E26451-5F81-7016-6DD8-3D896F236F5F}"/>
          </ac:spMkLst>
        </pc:spChg>
        <pc:picChg chg="del">
          <ac:chgData name="Yoel Kortick" userId="167978f5-7f40-4909-85d5-d4149554ad4e" providerId="ADAL" clId="{17D78392-7091-4238-8278-2F3BDFF78295}" dt="2024-06-26T10:34:50.419" v="7720" actId="478"/>
          <ac:picMkLst>
            <pc:docMk/>
            <pc:sldMk cId="1433489698" sldId="791"/>
            <ac:picMk id="3" creationId="{9AD06F37-F643-74ED-9266-382EE56742DC}"/>
          </ac:picMkLst>
        </pc:picChg>
        <pc:picChg chg="add del mod">
          <ac:chgData name="Yoel Kortick" userId="167978f5-7f40-4909-85d5-d4149554ad4e" providerId="ADAL" clId="{17D78392-7091-4238-8278-2F3BDFF78295}" dt="2024-06-26T10:35:26.739" v="7738" actId="478"/>
          <ac:picMkLst>
            <pc:docMk/>
            <pc:sldMk cId="1433489698" sldId="791"/>
            <ac:picMk id="5" creationId="{EC8ADE9D-097B-3DD7-50A6-395FE10CF4BE}"/>
          </ac:picMkLst>
        </pc:picChg>
        <pc:picChg chg="add mod">
          <ac:chgData name="Yoel Kortick" userId="167978f5-7f40-4909-85d5-d4149554ad4e" providerId="ADAL" clId="{17D78392-7091-4238-8278-2F3BDFF78295}" dt="2024-06-26T10:35:30.721" v="7750" actId="208"/>
          <ac:picMkLst>
            <pc:docMk/>
            <pc:sldMk cId="1433489698" sldId="791"/>
            <ac:picMk id="7" creationId="{0DB4618E-AC25-CC53-DD18-3011CBC5706C}"/>
          </ac:picMkLst>
        </pc:picChg>
        <pc:cxnChg chg="add">
          <ac:chgData name="Yoel Kortick" userId="167978f5-7f40-4909-85d5-d4149554ad4e" providerId="ADAL" clId="{17D78392-7091-4238-8278-2F3BDFF78295}" dt="2024-06-26T10:36:24.029" v="7844" actId="11529"/>
          <ac:cxnSpMkLst>
            <pc:docMk/>
            <pc:sldMk cId="1433489698" sldId="791"/>
            <ac:cxnSpMk id="14" creationId="{D286B9FE-0B89-5D69-C098-22E8659A9696}"/>
          </ac:cxnSpMkLst>
        </pc:cxn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2444540144" sldId="792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444540144" sldId="792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6T10:40:45.405" v="7913" actId="47"/>
        <pc:sldMkLst>
          <pc:docMk/>
          <pc:sldMk cId="3934919154" sldId="792"/>
        </pc:sldMkLst>
        <pc:spChg chg="add mod">
          <ac:chgData name="Yoel Kortick" userId="167978f5-7f40-4909-85d5-d4149554ad4e" providerId="ADAL" clId="{17D78392-7091-4238-8278-2F3BDFF78295}" dt="2024-06-26T10:38:07.852" v="7907" actId="14100"/>
          <ac:spMkLst>
            <pc:docMk/>
            <pc:sldMk cId="3934919154" sldId="792"/>
            <ac:spMk id="4" creationId="{1D520BC1-16E3-1454-E43C-5EEC63986B5B}"/>
          </ac:spMkLst>
        </pc:spChg>
        <pc:spChg chg="add mod">
          <ac:chgData name="Yoel Kortick" userId="167978f5-7f40-4909-85d5-d4149554ad4e" providerId="ADAL" clId="{17D78392-7091-4238-8278-2F3BDFF78295}" dt="2024-06-26T10:38:13.311" v="7909" actId="14100"/>
          <ac:spMkLst>
            <pc:docMk/>
            <pc:sldMk cId="3934919154" sldId="792"/>
            <ac:spMk id="5" creationId="{083C3CDD-1186-C548-83F6-E99661C41EA3}"/>
          </ac:spMkLst>
        </pc:spChg>
        <pc:spChg chg="mod">
          <ac:chgData name="Yoel Kortick" userId="167978f5-7f40-4909-85d5-d4149554ad4e" providerId="ADAL" clId="{17D78392-7091-4238-8278-2F3BDFF78295}" dt="2024-06-26T10:38:03.383" v="7905" actId="1076"/>
          <ac:spMkLst>
            <pc:docMk/>
            <pc:sldMk cId="3934919154" sldId="792"/>
            <ac:spMk id="8" creationId="{8AF07547-0D4E-88B2-467D-6F2FE74B968E}"/>
          </ac:spMkLst>
        </pc:spChg>
        <pc:spChg chg="mod">
          <ac:chgData name="Yoel Kortick" userId="167978f5-7f40-4909-85d5-d4149554ad4e" providerId="ADAL" clId="{17D78392-7091-4238-8278-2F3BDFF78295}" dt="2024-06-26T10:37:52.149" v="7886" actId="14100"/>
          <ac:spMkLst>
            <pc:docMk/>
            <pc:sldMk cId="3934919154" sldId="792"/>
            <ac:spMk id="11" creationId="{1ACE3884-5DD3-4F86-13C6-FF34F1D35C8C}"/>
          </ac:spMkLst>
        </pc:spChg>
        <pc:spChg chg="del">
          <ac:chgData name="Yoel Kortick" userId="167978f5-7f40-4909-85d5-d4149554ad4e" providerId="ADAL" clId="{17D78392-7091-4238-8278-2F3BDFF78295}" dt="2024-06-26T10:38:18.187" v="7912" actId="478"/>
          <ac:spMkLst>
            <pc:docMk/>
            <pc:sldMk cId="3934919154" sldId="792"/>
            <ac:spMk id="12" creationId="{18E26451-5F81-7016-6DD8-3D896F236F5F}"/>
          </ac:spMkLst>
        </pc:spChg>
        <pc:picChg chg="add mod ord">
          <ac:chgData name="Yoel Kortick" userId="167978f5-7f40-4909-85d5-d4149554ad4e" providerId="ADAL" clId="{17D78392-7091-4238-8278-2F3BDFF78295}" dt="2024-06-26T10:38:14.914" v="7910" actId="208"/>
          <ac:picMkLst>
            <pc:docMk/>
            <pc:sldMk cId="3934919154" sldId="792"/>
            <ac:picMk id="3" creationId="{E57AA923-CFFE-4CD0-F724-83BDCED27DBC}"/>
          </ac:picMkLst>
        </pc:picChg>
        <pc:picChg chg="del">
          <ac:chgData name="Yoel Kortick" userId="167978f5-7f40-4909-85d5-d4149554ad4e" providerId="ADAL" clId="{17D78392-7091-4238-8278-2F3BDFF78295}" dt="2024-06-26T10:37:53.782" v="7887" actId="478"/>
          <ac:picMkLst>
            <pc:docMk/>
            <pc:sldMk cId="3934919154" sldId="792"/>
            <ac:picMk id="7" creationId="{0DB4618E-AC25-CC53-DD18-3011CBC5706C}"/>
          </ac:picMkLst>
        </pc:picChg>
        <pc:cxnChg chg="del">
          <ac:chgData name="Yoel Kortick" userId="167978f5-7f40-4909-85d5-d4149554ad4e" providerId="ADAL" clId="{17D78392-7091-4238-8278-2F3BDFF78295}" dt="2024-06-26T10:38:16.947" v="7911" actId="478"/>
          <ac:cxnSpMkLst>
            <pc:docMk/>
            <pc:sldMk cId="3934919154" sldId="792"/>
            <ac:cxnSpMk id="14" creationId="{D286B9FE-0B89-5D69-C098-22E8659A9696}"/>
          </ac:cxnSpMkLst>
        </pc:cxn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32635942" sldId="793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2635942" sldId="793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1:19.015" v="13021" actId="404"/>
        <pc:sldMkLst>
          <pc:docMk/>
          <pc:sldMk cId="434965610" sldId="794"/>
        </pc:sldMkLst>
        <pc:spChg chg="mod">
          <ac:chgData name="Yoel Kortick" userId="167978f5-7f40-4909-85d5-d4149554ad4e" providerId="ADAL" clId="{17D78392-7091-4238-8278-2F3BDFF78295}" dt="2024-06-27T04:11:19.015" v="13021" actId="404"/>
          <ac:spMkLst>
            <pc:docMk/>
            <pc:sldMk cId="434965610" sldId="794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879587633" sldId="795"/>
        </pc:sldMkLst>
        <pc:spChg chg="del">
          <ac:chgData name="Yoel Kortick" userId="167978f5-7f40-4909-85d5-d4149554ad4e" providerId="ADAL" clId="{17D78392-7091-4238-8278-2F3BDFF78295}" dt="2024-06-26T13:16:31.259" v="8378" actId="478"/>
          <ac:spMkLst>
            <pc:docMk/>
            <pc:sldMk cId="3879587633" sldId="795"/>
            <ac:spMk id="5" creationId="{5BDC558D-BE80-E242-0CC0-36D1E61F43B2}"/>
          </ac:spMkLst>
        </pc:spChg>
        <pc:spChg chg="add mod">
          <ac:chgData name="Yoel Kortick" userId="167978f5-7f40-4909-85d5-d4149554ad4e" providerId="ADAL" clId="{17D78392-7091-4238-8278-2F3BDFF78295}" dt="2024-06-26T13:20:23.270" v="8478" actId="1036"/>
          <ac:spMkLst>
            <pc:docMk/>
            <pc:sldMk cId="3879587633" sldId="795"/>
            <ac:spMk id="6" creationId="{A59B577A-B35E-C8E8-BA5F-5A5EC9A39E72}"/>
          </ac:spMkLst>
        </pc:spChg>
        <pc:spChg chg="add">
          <ac:chgData name="Yoel Kortick" userId="167978f5-7f40-4909-85d5-d4149554ad4e" providerId="ADAL" clId="{17D78392-7091-4238-8278-2F3BDFF78295}" dt="2024-06-26T13:20:33.271" v="8479" actId="11529"/>
          <ac:spMkLst>
            <pc:docMk/>
            <pc:sldMk cId="3879587633" sldId="795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879587633" sldId="79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879587633" sldId="795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16:31.259" v="8378" actId="478"/>
          <ac:picMkLst>
            <pc:docMk/>
            <pc:sldMk cId="3879587633" sldId="795"/>
            <ac:picMk id="3" creationId="{67275478-5185-4274-4419-CD4E5B4042F0}"/>
          </ac:picMkLst>
        </pc:picChg>
        <pc:picChg chg="add mod">
          <ac:chgData name="Yoel Kortick" userId="167978f5-7f40-4909-85d5-d4149554ad4e" providerId="ADAL" clId="{17D78392-7091-4238-8278-2F3BDFF78295}" dt="2024-06-26T13:20:13.689" v="8473" actId="208"/>
          <ac:picMkLst>
            <pc:docMk/>
            <pc:sldMk cId="3879587633" sldId="795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938100498" sldId="796"/>
        </pc:sldMkLst>
        <pc:spChg chg="del">
          <ac:chgData name="Yoel Kortick" userId="167978f5-7f40-4909-85d5-d4149554ad4e" providerId="ADAL" clId="{17D78392-7091-4238-8278-2F3BDFF78295}" dt="2024-06-26T13:22:05.149" v="8570" actId="478"/>
          <ac:spMkLst>
            <pc:docMk/>
            <pc:sldMk cId="938100498" sldId="79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6T13:22:00.619" v="8568" actId="1036"/>
          <ac:spMkLst>
            <pc:docMk/>
            <pc:sldMk cId="938100498" sldId="796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938100498" sldId="79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938100498" sldId="796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2:03.381" v="8569" actId="167"/>
          <ac:picMkLst>
            <pc:docMk/>
            <pc:sldMk cId="938100498" sldId="796"/>
            <ac:picMk id="3" creationId="{223B5200-C2BB-0355-1351-7BF28DAC92DC}"/>
          </ac:picMkLst>
        </pc:picChg>
        <pc:picChg chg="del">
          <ac:chgData name="Yoel Kortick" userId="167978f5-7f40-4909-85d5-d4149554ad4e" providerId="ADAL" clId="{17D78392-7091-4238-8278-2F3BDFF78295}" dt="2024-06-26T13:21:39.038" v="8557" actId="478"/>
          <ac:picMkLst>
            <pc:docMk/>
            <pc:sldMk cId="938100498" sldId="796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313022764" sldId="797"/>
        </pc:sldMkLst>
        <pc:spChg chg="add mod">
          <ac:chgData name="Yoel Kortick" userId="167978f5-7f40-4909-85d5-d4149554ad4e" providerId="ADAL" clId="{17D78392-7091-4238-8278-2F3BDFF78295}" dt="2024-06-26T13:33:47.271" v="9235" actId="1076"/>
          <ac:spMkLst>
            <pc:docMk/>
            <pc:sldMk cId="2313022764" sldId="797"/>
            <ac:spMk id="5" creationId="{4A980A1E-91F0-0488-9687-694168A54B10}"/>
          </ac:spMkLst>
        </pc:spChg>
        <pc:spChg chg="add mod">
          <ac:chgData name="Yoel Kortick" userId="167978f5-7f40-4909-85d5-d4149554ad4e" providerId="ADAL" clId="{17D78392-7091-4238-8278-2F3BDFF78295}" dt="2024-06-26T13:33:53.459" v="9237" actId="14100"/>
          <ac:spMkLst>
            <pc:docMk/>
            <pc:sldMk cId="2313022764" sldId="797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3:25:01.496" v="8840" actId="478"/>
          <ac:spMkLst>
            <pc:docMk/>
            <pc:sldMk cId="2313022764" sldId="797"/>
            <ac:spMk id="7" creationId="{9B7AE74D-28B9-8EC7-9C70-57357A848ACA}"/>
          </ac:spMkLst>
        </pc:spChg>
        <pc:spChg chg="add del mod">
          <ac:chgData name="Yoel Kortick" userId="167978f5-7f40-4909-85d5-d4149554ad4e" providerId="ADAL" clId="{17D78392-7091-4238-8278-2F3BDFF78295}" dt="2024-06-26T13:34:13.223" v="9241" actId="478"/>
          <ac:spMkLst>
            <pc:docMk/>
            <pc:sldMk cId="2313022764" sldId="797"/>
            <ac:spMk id="8" creationId="{1D9CC0BF-348B-55B7-B66C-F151DB09A051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313022764" sldId="79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313022764" sldId="797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2313022764" sldId="797"/>
            <ac:spMk id="12" creationId="{AC4437AE-DF1E-33B4-025A-E81CA9EE9E49}"/>
          </ac:spMkLst>
        </pc:spChg>
        <pc:picChg chg="del">
          <ac:chgData name="Yoel Kortick" userId="167978f5-7f40-4909-85d5-d4149554ad4e" providerId="ADAL" clId="{17D78392-7091-4238-8278-2F3BDFF78295}" dt="2024-06-26T13:23:40.277" v="8731" actId="478"/>
          <ac:picMkLst>
            <pc:docMk/>
            <pc:sldMk cId="2313022764" sldId="797"/>
            <ac:picMk id="3" creationId="{223B5200-C2BB-0355-1351-7BF28DAC92DC}"/>
          </ac:picMkLst>
        </pc:picChg>
        <pc:picChg chg="add mod ord">
          <ac:chgData name="Yoel Kortick" userId="167978f5-7f40-4909-85d5-d4149554ad4e" providerId="ADAL" clId="{17D78392-7091-4238-8278-2F3BDFF78295}" dt="2024-06-26T13:33:44.038" v="9234" actId="1076"/>
          <ac:picMkLst>
            <pc:docMk/>
            <pc:sldMk cId="2313022764" sldId="797"/>
            <ac:picMk id="4" creationId="{5D83D20C-4B6A-8FA6-3169-5CC27A8515BE}"/>
          </ac:picMkLst>
        </pc:picChg>
        <pc:cxnChg chg="add">
          <ac:chgData name="Yoel Kortick" userId="167978f5-7f40-4909-85d5-d4149554ad4e" providerId="ADAL" clId="{17D78392-7091-4238-8278-2F3BDFF78295}" dt="2024-06-26T13:34:40.031" v="9250" actId="11529"/>
          <ac:cxnSpMkLst>
            <pc:docMk/>
            <pc:sldMk cId="2313022764" sldId="797"/>
            <ac:cxnSpMk id="14" creationId="{2AF6D24B-6FB8-AE60-150F-B546B94827FA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3490943010" sldId="798"/>
        </pc:sldMkLst>
        <pc:spChg chg="del">
          <ac:chgData name="Yoel Kortick" userId="167978f5-7f40-4909-85d5-d4149554ad4e" providerId="ADAL" clId="{17D78392-7091-4238-8278-2F3BDFF78295}" dt="2024-06-26T13:25:24.792" v="8848" actId="478"/>
          <ac:spMkLst>
            <pc:docMk/>
            <pc:sldMk cId="3490943010" sldId="798"/>
            <ac:spMk id="5" creationId="{4A980A1E-91F0-0488-9687-694168A54B10}"/>
          </ac:spMkLst>
        </pc:spChg>
        <pc:spChg chg="mod">
          <ac:chgData name="Yoel Kortick" userId="167978f5-7f40-4909-85d5-d4149554ad4e" providerId="ADAL" clId="{17D78392-7091-4238-8278-2F3BDFF78295}" dt="2024-06-26T13:25:19.188" v="8846" actId="1076"/>
          <ac:spMkLst>
            <pc:docMk/>
            <pc:sldMk cId="3490943010" sldId="798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3:25:22.726" v="8847" actId="478"/>
          <ac:spMkLst>
            <pc:docMk/>
            <pc:sldMk cId="3490943010" sldId="798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490943010" sldId="79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490943010" sldId="798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5:14.671" v="8845" actId="167"/>
          <ac:picMkLst>
            <pc:docMk/>
            <pc:sldMk cId="3490943010" sldId="798"/>
            <ac:picMk id="3" creationId="{56549B9F-B31A-C642-B11B-68715C593B9B}"/>
          </ac:picMkLst>
        </pc:picChg>
        <pc:picChg chg="del">
          <ac:chgData name="Yoel Kortick" userId="167978f5-7f40-4909-85d5-d4149554ad4e" providerId="ADAL" clId="{17D78392-7091-4238-8278-2F3BDFF78295}" dt="2024-06-26T13:24:52.027" v="8837" actId="478"/>
          <ac:picMkLst>
            <pc:docMk/>
            <pc:sldMk cId="3490943010" sldId="798"/>
            <ac:picMk id="4" creationId="{5D83D20C-4B6A-8FA6-3169-5CC27A8515BE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468771233" sldId="799"/>
        </pc:sldMkLst>
        <pc:spChg chg="mod">
          <ac:chgData name="Yoel Kortick" userId="167978f5-7f40-4909-85d5-d4149554ad4e" providerId="ADAL" clId="{17D78392-7091-4238-8278-2F3BDFF78295}" dt="2024-06-26T13:26:25.792" v="8935" actId="1038"/>
          <ac:spMkLst>
            <pc:docMk/>
            <pc:sldMk cId="1468771233" sldId="799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68771233" sldId="79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68771233" sldId="799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25:46.927" v="8850" actId="478"/>
          <ac:picMkLst>
            <pc:docMk/>
            <pc:sldMk cId="1468771233" sldId="799"/>
            <ac:picMk id="3" creationId="{56549B9F-B31A-C642-B11B-68715C593B9B}"/>
          </ac:picMkLst>
        </pc:picChg>
        <pc:picChg chg="add mod ord">
          <ac:chgData name="Yoel Kortick" userId="167978f5-7f40-4909-85d5-d4149554ad4e" providerId="ADAL" clId="{17D78392-7091-4238-8278-2F3BDFF78295}" dt="2024-06-26T13:26:28.447" v="8936" actId="208"/>
          <ac:picMkLst>
            <pc:docMk/>
            <pc:sldMk cId="1468771233" sldId="799"/>
            <ac:picMk id="4" creationId="{2C55C796-3EAC-7C56-5F3B-88993751C1A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667600306" sldId="800"/>
        </pc:sldMkLst>
        <pc:spChg chg="mod">
          <ac:chgData name="Yoel Kortick" userId="167978f5-7f40-4909-85d5-d4149554ad4e" providerId="ADAL" clId="{17D78392-7091-4238-8278-2F3BDFF78295}" dt="2024-06-26T13:27:59.635" v="9016" actId="14100"/>
          <ac:spMkLst>
            <pc:docMk/>
            <pc:sldMk cId="1667600306" sldId="800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667600306" sldId="80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667600306" sldId="800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3:28:01.665" v="9017" actId="208"/>
          <ac:picMkLst>
            <pc:docMk/>
            <pc:sldMk cId="1667600306" sldId="800"/>
            <ac:picMk id="3" creationId="{8341D617-A4C1-9876-A8A1-0805ECF439A4}"/>
          </ac:picMkLst>
        </pc:picChg>
        <pc:picChg chg="del">
          <ac:chgData name="Yoel Kortick" userId="167978f5-7f40-4909-85d5-d4149554ad4e" providerId="ADAL" clId="{17D78392-7091-4238-8278-2F3BDFF78295}" dt="2024-06-26T13:27:51.084" v="9012" actId="478"/>
          <ac:picMkLst>
            <pc:docMk/>
            <pc:sldMk cId="1667600306" sldId="800"/>
            <ac:picMk id="4" creationId="{2C55C796-3EAC-7C56-5F3B-88993751C1AB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2:08:12.951" v="12900"/>
        <pc:sldMkLst>
          <pc:docMk/>
          <pc:sldMk cId="1454012567" sldId="801"/>
        </pc:sldMkLst>
        <pc:spChg chg="mod">
          <ac:chgData name="Yoel Kortick" userId="167978f5-7f40-4909-85d5-d4149554ad4e" providerId="ADAL" clId="{17D78392-7091-4238-8278-2F3BDFF78295}" dt="2024-06-26T13:30:43.121" v="9082" actId="14100"/>
          <ac:spMkLst>
            <pc:docMk/>
            <pc:sldMk cId="1454012567" sldId="801"/>
            <ac:spMk id="6" creationId="{282A5A73-EE84-C3A9-6461-31EA884E1877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54012567" sldId="80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3:30:22.509" v="9061" actId="20577"/>
          <ac:spMkLst>
            <pc:docMk/>
            <pc:sldMk cId="1454012567" sldId="80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3:29:21.523" v="9019" actId="478"/>
          <ac:picMkLst>
            <pc:docMk/>
            <pc:sldMk cId="1454012567" sldId="801"/>
            <ac:picMk id="3" creationId="{8341D617-A4C1-9876-A8A1-0805ECF439A4}"/>
          </ac:picMkLst>
        </pc:picChg>
        <pc:picChg chg="add mod ord">
          <ac:chgData name="Yoel Kortick" userId="167978f5-7f40-4909-85d5-d4149554ad4e" providerId="ADAL" clId="{17D78392-7091-4238-8278-2F3BDFF78295}" dt="2024-06-26T13:30:34.475" v="9080" actId="167"/>
          <ac:picMkLst>
            <pc:docMk/>
            <pc:sldMk cId="1454012567" sldId="801"/>
            <ac:picMk id="4" creationId="{39C7E9EA-40A1-79AE-AC4F-3910DD957503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1378559334" sldId="802"/>
        </pc:sldMkLst>
        <pc:spChg chg="add">
          <ac:chgData name="Yoel Kortick" userId="167978f5-7f40-4909-85d5-d4149554ad4e" providerId="ADAL" clId="{17D78392-7091-4238-8278-2F3BDFF78295}" dt="2024-06-26T13:32:15.894" v="9131" actId="11529"/>
          <ac:spMkLst>
            <pc:docMk/>
            <pc:sldMk cId="1378559334" sldId="802"/>
            <ac:spMk id="5" creationId="{281DC1E3-C8AE-1744-498D-26932089E0E3}"/>
          </ac:spMkLst>
        </pc:spChg>
        <pc:spChg chg="del">
          <ac:chgData name="Yoel Kortick" userId="167978f5-7f40-4909-85d5-d4149554ad4e" providerId="ADAL" clId="{17D78392-7091-4238-8278-2F3BDFF78295}" dt="2024-06-26T14:56:04.262" v="11433" actId="478"/>
          <ac:spMkLst>
            <pc:docMk/>
            <pc:sldMk cId="1378559334" sldId="802"/>
            <ac:spMk id="6" creationId="{282A5A73-EE84-C3A9-6461-31EA884E1877}"/>
          </ac:spMkLst>
        </pc:spChg>
        <pc:spChg chg="add mod">
          <ac:chgData name="Yoel Kortick" userId="167978f5-7f40-4909-85d5-d4149554ad4e" providerId="ADAL" clId="{17D78392-7091-4238-8278-2F3BDFF78295}" dt="2024-06-26T13:38:15.672" v="9286" actId="14100"/>
          <ac:spMkLst>
            <pc:docMk/>
            <pc:sldMk cId="1378559334" sldId="802"/>
            <ac:spMk id="7" creationId="{05E3898B-364B-DE0E-4E0B-04C8A1A220A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378559334" sldId="80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378559334" sldId="802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6T14:56:02.136" v="11432" actId="167"/>
          <ac:picMkLst>
            <pc:docMk/>
            <pc:sldMk cId="1378559334" sldId="802"/>
            <ac:picMk id="3" creationId="{176C5F9A-4483-E92C-3ED6-75DDD4F6B087}"/>
          </ac:picMkLst>
        </pc:picChg>
        <pc:picChg chg="del">
          <ac:chgData name="Yoel Kortick" userId="167978f5-7f40-4909-85d5-d4149554ad4e" providerId="ADAL" clId="{17D78392-7091-4238-8278-2F3BDFF78295}" dt="2024-06-26T13:31:50.364" v="9084" actId="478"/>
          <ac:picMkLst>
            <pc:docMk/>
            <pc:sldMk cId="1378559334" sldId="802"/>
            <ac:picMk id="4" creationId="{39C7E9EA-40A1-79AE-AC4F-3910DD957503}"/>
          </ac:picMkLst>
        </pc:picChg>
      </pc:sldChg>
      <pc:sldChg chg="modSp add mod">
        <pc:chgData name="Yoel Kortick" userId="167978f5-7f40-4909-85d5-d4149554ad4e" providerId="ADAL" clId="{17D78392-7091-4238-8278-2F3BDFF78295}" dt="2024-06-27T02:08:12.951" v="12900"/>
        <pc:sldMkLst>
          <pc:docMk/>
          <pc:sldMk cId="2025724310" sldId="80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25724310" sldId="803"/>
            <ac:spMk id="13" creationId="{F4F9CE6C-EB7E-DBFE-C77E-B97A93A03817}"/>
          </ac:spMkLst>
        </pc:sp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623577472" sldId="804"/>
        </pc:sldMkLst>
        <pc:spChg chg="del">
          <ac:chgData name="Yoel Kortick" userId="167978f5-7f40-4909-85d5-d4149554ad4e" providerId="ADAL" clId="{17D78392-7091-4238-8278-2F3BDFF78295}" dt="2024-06-26T14:11:40.860" v="10061" actId="478"/>
          <ac:spMkLst>
            <pc:docMk/>
            <pc:sldMk cId="2623577472" sldId="804"/>
            <ac:spMk id="6" creationId="{A59B577A-B35E-C8E8-BA5F-5A5EC9A39E72}"/>
          </ac:spMkLst>
        </pc:spChg>
        <pc:spChg chg="del">
          <ac:chgData name="Yoel Kortick" userId="167978f5-7f40-4909-85d5-d4149554ad4e" providerId="ADAL" clId="{17D78392-7091-4238-8278-2F3BDFF78295}" dt="2024-06-26T14:11:42.281" v="10062" actId="478"/>
          <ac:spMkLst>
            <pc:docMk/>
            <pc:sldMk cId="2623577472" sldId="804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623577472" sldId="80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623577472" sldId="804"/>
            <ac:spMk id="11" creationId="{1ACE3884-5DD3-4F86-13C6-FF34F1D35C8C}"/>
          </ac:spMkLst>
        </pc:spChg>
        <pc:picChg chg="add del mod">
          <ac:chgData name="Yoel Kortick" userId="167978f5-7f40-4909-85d5-d4149554ad4e" providerId="ADAL" clId="{17D78392-7091-4238-8278-2F3BDFF78295}" dt="2024-06-26T14:09:43.859" v="9850" actId="478"/>
          <ac:picMkLst>
            <pc:docMk/>
            <pc:sldMk cId="2623577472" sldId="804"/>
            <ac:picMk id="3" creationId="{FFC9B468-5F5E-6AAF-F9C0-2E73D7579D71}"/>
          </ac:picMkLst>
        </pc:picChg>
        <pc:picChg chg="del">
          <ac:chgData name="Yoel Kortick" userId="167978f5-7f40-4909-85d5-d4149554ad4e" providerId="ADAL" clId="{17D78392-7091-4238-8278-2F3BDFF78295}" dt="2024-06-26T13:54:41.325" v="9303" actId="478"/>
          <ac:picMkLst>
            <pc:docMk/>
            <pc:sldMk cId="2623577472" sldId="804"/>
            <ac:picMk id="4" creationId="{7D43356C-6752-45CE-3FBA-F43BFA591F19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853988912" sldId="805"/>
        </pc:sldMkLst>
        <pc:spChg chg="add mod">
          <ac:chgData name="Yoel Kortick" userId="167978f5-7f40-4909-85d5-d4149554ad4e" providerId="ADAL" clId="{17D78392-7091-4238-8278-2F3BDFF78295}" dt="2024-06-26T14:13:13.103" v="10188" actId="1035"/>
          <ac:spMkLst>
            <pc:docMk/>
            <pc:sldMk cId="2853988912" sldId="805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6T14:15:00.212" v="10190" actId="14100"/>
          <ac:spMkLst>
            <pc:docMk/>
            <pc:sldMk cId="2853988912" sldId="805"/>
            <ac:spMk id="6" creationId="{A59B577A-B35E-C8E8-BA5F-5A5EC9A39E72}"/>
          </ac:spMkLst>
        </pc:spChg>
        <pc:spChg chg="del mod">
          <ac:chgData name="Yoel Kortick" userId="167978f5-7f40-4909-85d5-d4149554ad4e" providerId="ADAL" clId="{17D78392-7091-4238-8278-2F3BDFF78295}" dt="2024-06-26T14:13:17.431" v="10189" actId="478"/>
          <ac:spMkLst>
            <pc:docMk/>
            <pc:sldMk cId="2853988912" sldId="805"/>
            <ac:spMk id="7" creationId="{9B7AE74D-28B9-8EC7-9C70-57357A848ACA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853988912" sldId="80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853988912" sldId="805"/>
            <ac:spMk id="11" creationId="{1ACE3884-5DD3-4F86-13C6-FF34F1D35C8C}"/>
          </ac:spMkLst>
        </pc:spChg>
        <pc:picChg chg="mod ord">
          <ac:chgData name="Yoel Kortick" userId="167978f5-7f40-4909-85d5-d4149554ad4e" providerId="ADAL" clId="{17D78392-7091-4238-8278-2F3BDFF78295}" dt="2024-06-26T14:13:13.103" v="10188" actId="1035"/>
          <ac:picMkLst>
            <pc:docMk/>
            <pc:sldMk cId="2853988912" sldId="805"/>
            <ac:picMk id="3" creationId="{FFC9B468-5F5E-6AAF-F9C0-2E73D7579D71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427004443" sldId="806"/>
        </pc:sldMkLst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2" creationId="{6DCC6E74-E3CE-3A93-90AA-4E2B1040F67D}"/>
          </ac:spMkLst>
        </pc:spChg>
        <pc:spChg chg="add del mod">
          <ac:chgData name="Yoel Kortick" userId="167978f5-7f40-4909-85d5-d4149554ad4e" providerId="ADAL" clId="{17D78392-7091-4238-8278-2F3BDFF78295}" dt="2024-06-26T14:19:49.982" v="10198" actId="478"/>
          <ac:spMkLst>
            <pc:docMk/>
            <pc:sldMk cId="427004443" sldId="806"/>
            <ac:spMk id="5" creationId="{187D2AE2-4148-F227-07C3-E497418F88A8}"/>
          </ac:spMkLst>
        </pc:spChg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27004443" sldId="806"/>
            <ac:spMk id="10" creationId="{4C5297D4-1A90-BA7E-1EA2-3486955EA032}"/>
          </ac:spMkLst>
        </pc:spChg>
        <pc:spChg chg="del">
          <ac:chgData name="Yoel Kortick" userId="167978f5-7f40-4909-85d5-d4149554ad4e" providerId="ADAL" clId="{17D78392-7091-4238-8278-2F3BDFF78295}" dt="2024-06-26T14:19:47.093" v="10197" actId="478"/>
          <ac:spMkLst>
            <pc:docMk/>
            <pc:sldMk cId="427004443" sldId="806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427004443" sldId="806"/>
            <ac:spMk id="12" creationId="{D346BF7D-8100-D6E7-CD2D-A41AFEAABF7A}"/>
          </ac:spMkLst>
        </pc:spChg>
        <pc:spChg chg="add">
          <ac:chgData name="Yoel Kortick" userId="167978f5-7f40-4909-85d5-d4149554ad4e" providerId="ADAL" clId="{17D78392-7091-4238-8278-2F3BDFF78295}" dt="2024-06-26T14:39:58.534" v="10751" actId="11529"/>
          <ac:spMkLst>
            <pc:docMk/>
            <pc:sldMk cId="427004443" sldId="806"/>
            <ac:spMk id="15" creationId="{C641586F-BF62-CBBE-CFE8-3C0479D04C8C}"/>
          </ac:spMkLst>
        </pc:spChg>
        <pc:picChg chg="del">
          <ac:chgData name="Yoel Kortick" userId="167978f5-7f40-4909-85d5-d4149554ad4e" providerId="ADAL" clId="{17D78392-7091-4238-8278-2F3BDFF78295}" dt="2024-06-26T14:19:47.093" v="10197" actId="478"/>
          <ac:picMkLst>
            <pc:docMk/>
            <pc:sldMk cId="427004443" sldId="806"/>
            <ac:picMk id="3" creationId="{FFC9B468-5F5E-6AAF-F9C0-2E73D7579D71}"/>
          </ac:picMkLst>
        </pc:picChg>
        <pc:picChg chg="add mod">
          <ac:chgData name="Yoel Kortick" userId="167978f5-7f40-4909-85d5-d4149554ad4e" providerId="ADAL" clId="{17D78392-7091-4238-8278-2F3BDFF78295}" dt="2024-06-26T14:19:58.520" v="10203" actId="208"/>
          <ac:picMkLst>
            <pc:docMk/>
            <pc:sldMk cId="427004443" sldId="806"/>
            <ac:picMk id="8" creationId="{4DD24C74-D1DC-7C0D-65EC-D42DABF6D4A0}"/>
          </ac:picMkLst>
        </pc:picChg>
        <pc:cxnChg chg="add">
          <ac:chgData name="Yoel Kortick" userId="167978f5-7f40-4909-85d5-d4149554ad4e" providerId="ADAL" clId="{17D78392-7091-4238-8278-2F3BDFF78295}" dt="2024-06-26T14:23:53.630" v="10383" actId="11529"/>
          <ac:cxnSpMkLst>
            <pc:docMk/>
            <pc:sldMk cId="427004443" sldId="806"/>
            <ac:cxnSpMk id="14" creationId="{6DDC8789-ADE5-0AC3-F73C-32A46DBFE96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205924501" sldId="807"/>
        </pc:sldMkLst>
        <pc:spChg chg="del">
          <ac:chgData name="Yoel Kortick" userId="167978f5-7f40-4909-85d5-d4149554ad4e" providerId="ADAL" clId="{17D78392-7091-4238-8278-2F3BDFF78295}" dt="2024-06-26T14:25:15.543" v="10441" actId="478"/>
          <ac:spMkLst>
            <pc:docMk/>
            <pc:sldMk cId="2205924501" sldId="807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6T14:24:59.437" v="10439" actId="14100"/>
          <ac:spMkLst>
            <pc:docMk/>
            <pc:sldMk cId="2205924501" sldId="807"/>
            <ac:spMk id="6" creationId="{A59B577A-B35E-C8E8-BA5F-5A5EC9A39E72}"/>
          </ac:spMkLst>
        </pc:spChg>
        <pc:spChg chg="add mod">
          <ac:chgData name="Yoel Kortick" userId="167978f5-7f40-4909-85d5-d4149554ad4e" providerId="ADAL" clId="{17D78392-7091-4238-8278-2F3BDFF78295}" dt="2024-06-26T14:25:57.382" v="10534" actId="14100"/>
          <ac:spMkLst>
            <pc:docMk/>
            <pc:sldMk cId="2205924501" sldId="807"/>
            <ac:spMk id="7" creationId="{B9EEE192-71FA-AFA2-C179-FDC0644C066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205924501" sldId="80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6T14:24:24.127" v="10433" actId="6549"/>
          <ac:spMkLst>
            <pc:docMk/>
            <pc:sldMk cId="2205924501" sldId="807"/>
            <ac:spMk id="11" creationId="{1ACE3884-5DD3-4F86-13C6-FF34F1D35C8C}"/>
          </ac:spMkLst>
        </pc:spChg>
        <pc:spChg chg="add mod">
          <ac:chgData name="Yoel Kortick" userId="167978f5-7f40-4909-85d5-d4149554ad4e" providerId="ADAL" clId="{17D78392-7091-4238-8278-2F3BDFF78295}" dt="2024-06-27T04:16:21.462" v="13073"/>
          <ac:spMkLst>
            <pc:docMk/>
            <pc:sldMk cId="2205924501" sldId="807"/>
            <ac:spMk id="14" creationId="{EFC679E4-58AB-5EB5-339D-F107AE8DCDDF}"/>
          </ac:spMkLst>
        </pc:spChg>
        <pc:picChg chg="del">
          <ac:chgData name="Yoel Kortick" userId="167978f5-7f40-4909-85d5-d4149554ad4e" providerId="ADAL" clId="{17D78392-7091-4238-8278-2F3BDFF78295}" dt="2024-06-26T14:19:41.655" v="10196" actId="478"/>
          <ac:picMkLst>
            <pc:docMk/>
            <pc:sldMk cId="2205924501" sldId="807"/>
            <ac:picMk id="3" creationId="{FFC9B468-5F5E-6AAF-F9C0-2E73D7579D71}"/>
          </ac:picMkLst>
        </pc:picChg>
        <pc:picChg chg="add mod ord">
          <ac:chgData name="Yoel Kortick" userId="167978f5-7f40-4909-85d5-d4149554ad4e" providerId="ADAL" clId="{17D78392-7091-4238-8278-2F3BDFF78295}" dt="2024-06-26T14:25:01.039" v="10440" actId="208"/>
          <ac:picMkLst>
            <pc:docMk/>
            <pc:sldMk cId="2205924501" sldId="807"/>
            <ac:picMk id="5" creationId="{4C07DF9A-09B6-02B2-CE4F-5E874A3C7804}"/>
          </ac:picMkLst>
        </pc:picChg>
        <pc:cxnChg chg="add mod">
          <ac:chgData name="Yoel Kortick" userId="167978f5-7f40-4909-85d5-d4149554ad4e" providerId="ADAL" clId="{17D78392-7091-4238-8278-2F3BDFF78295}" dt="2024-06-26T14:26:00.489" v="10535" actId="14100"/>
          <ac:cxnSpMkLst>
            <pc:docMk/>
            <pc:sldMk cId="2205924501" sldId="807"/>
            <ac:cxnSpMk id="8" creationId="{12F14A1D-666D-FFB7-A586-A019EAF3AAF8}"/>
          </ac:cxnSpMkLst>
        </pc:cxnChg>
        <pc:cxnChg chg="add mod">
          <ac:chgData name="Yoel Kortick" userId="167978f5-7f40-4909-85d5-d4149554ad4e" providerId="ADAL" clId="{17D78392-7091-4238-8278-2F3BDFF78295}" dt="2024-06-26T14:26:31.914" v="10628" actId="14100"/>
          <ac:cxnSpMkLst>
            <pc:docMk/>
            <pc:sldMk cId="2205924501" sldId="807"/>
            <ac:cxnSpMk id="15" creationId="{E1F50BF1-32B9-657F-87D9-181D120ADC8E}"/>
          </ac:cxnSpMkLst>
        </pc:cxnChg>
      </pc:sldChg>
      <pc:sldChg chg="add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094470090" sldId="808"/>
        </pc:sldMkLst>
        <pc:spChg chg="add">
          <ac:chgData name="Yoel Kortick" userId="167978f5-7f40-4909-85d5-d4149554ad4e" providerId="ADAL" clId="{17D78392-7091-4238-8278-2F3BDFF78295}" dt="2024-06-26T14:40:07.250" v="10752" actId="11529"/>
          <ac:spMkLst>
            <pc:docMk/>
            <pc:sldMk cId="2094470090" sldId="808"/>
            <ac:spMk id="3" creationId="{318A453B-F532-2942-98B7-708360C4EFD9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94470090" sldId="80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094470090" sldId="808"/>
            <ac:spMk id="12" creationId="{D346BF7D-8100-D6E7-CD2D-A41AFEAABF7A}"/>
          </ac:spMkLst>
        </pc:spChg>
        <pc:cxnChg chg="mod">
          <ac:chgData name="Yoel Kortick" userId="167978f5-7f40-4909-85d5-d4149554ad4e" providerId="ADAL" clId="{17D78392-7091-4238-8278-2F3BDFF78295}" dt="2024-06-26T14:27:06.664" v="10633" actId="14100"/>
          <ac:cxnSpMkLst>
            <pc:docMk/>
            <pc:sldMk cId="2094470090" sldId="808"/>
            <ac:cxnSpMk id="14" creationId="{6DDC8789-ADE5-0AC3-F73C-32A46DBFE963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2563536793" sldId="809"/>
        </pc:sldMkLst>
        <pc:spChg chg="add mod">
          <ac:chgData name="Yoel Kortick" userId="167978f5-7f40-4909-85d5-d4149554ad4e" providerId="ADAL" clId="{17D78392-7091-4238-8278-2F3BDFF78295}" dt="2024-06-26T14:41:56.214" v="10852" actId="14100"/>
          <ac:spMkLst>
            <pc:docMk/>
            <pc:sldMk cId="2563536793" sldId="809"/>
            <ac:spMk id="5" creationId="{9D382B33-06C3-6EA7-AF31-5C24DCCCE47B}"/>
          </ac:spMkLst>
        </pc:spChg>
        <pc:spChg chg="add mod">
          <ac:chgData name="Yoel Kortick" userId="167978f5-7f40-4909-85d5-d4149554ad4e" providerId="ADAL" clId="{17D78392-7091-4238-8278-2F3BDFF78295}" dt="2024-06-27T04:15:28.038" v="13067" actId="14100"/>
          <ac:spMkLst>
            <pc:docMk/>
            <pc:sldMk cId="2563536793" sldId="809"/>
            <ac:spMk id="7" creationId="{599661BC-7460-C061-5622-B7317000EF03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563536793" sldId="809"/>
            <ac:spMk id="10" creationId="{4C5297D4-1A90-BA7E-1EA2-3486955EA032}"/>
          </ac:spMkLst>
        </pc:spChg>
        <pc:spChg chg="add">
          <ac:chgData name="Yoel Kortick" userId="167978f5-7f40-4909-85d5-d4149554ad4e" providerId="ADAL" clId="{17D78392-7091-4238-8278-2F3BDFF78295}" dt="2024-06-26T14:42:04.848" v="10853" actId="11529"/>
          <ac:spMkLst>
            <pc:docMk/>
            <pc:sldMk cId="2563536793" sldId="809"/>
            <ac:spMk id="11" creationId="{CDE7F20C-516E-CC18-6557-7C38687E738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563536793" sldId="809"/>
            <ac:spMk id="12" creationId="{D346BF7D-8100-D6E7-CD2D-A41AFEAABF7A}"/>
          </ac:spMkLst>
        </pc:spChg>
        <pc:picChg chg="add mod ord">
          <ac:chgData name="Yoel Kortick" userId="167978f5-7f40-4909-85d5-d4149554ad4e" providerId="ADAL" clId="{17D78392-7091-4238-8278-2F3BDFF78295}" dt="2024-06-26T14:42:07.533" v="10854" actId="208"/>
          <ac:picMkLst>
            <pc:docMk/>
            <pc:sldMk cId="2563536793" sldId="809"/>
            <ac:picMk id="3" creationId="{D7C5BEA3-A106-A963-100D-66A8AD3BF352}"/>
          </ac:picMkLst>
        </pc:picChg>
        <pc:picChg chg="del">
          <ac:chgData name="Yoel Kortick" userId="167978f5-7f40-4909-85d5-d4149554ad4e" providerId="ADAL" clId="{17D78392-7091-4238-8278-2F3BDFF78295}" dt="2024-06-26T14:39:49.129" v="10750" actId="478"/>
          <ac:picMkLst>
            <pc:docMk/>
            <pc:sldMk cId="2563536793" sldId="809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6T14:41:13.775" v="10785" actId="14100"/>
          <ac:cxnSpMkLst>
            <pc:docMk/>
            <pc:sldMk cId="2563536793" sldId="809"/>
            <ac:cxnSpMk id="14" creationId="{6DDC8789-ADE5-0AC3-F73C-32A46DBFE963}"/>
          </ac:cxnSpMkLst>
        </pc:cxnChg>
        <pc:cxnChg chg="add">
          <ac:chgData name="Yoel Kortick" userId="167978f5-7f40-4909-85d5-d4149554ad4e" providerId="ADAL" clId="{17D78392-7091-4238-8278-2F3BDFF78295}" dt="2024-06-26T14:42:15.612" v="10855" actId="11529"/>
          <ac:cxnSpMkLst>
            <pc:docMk/>
            <pc:sldMk cId="2563536793" sldId="809"/>
            <ac:cxnSpMk id="15" creationId="{499D09D5-D749-6AAC-C319-2EC34B9CB88D}"/>
          </ac:cxnSpMkLst>
        </pc:cxnChg>
      </pc:sldChg>
      <pc:sldChg chg="addSp delSp modSp add mod">
        <pc:chgData name="Yoel Kortick" userId="167978f5-7f40-4909-85d5-d4149554ad4e" providerId="ADAL" clId="{17D78392-7091-4238-8278-2F3BDFF78295}" dt="2024-06-27T04:15:55.532" v="13069" actId="20577"/>
        <pc:sldMkLst>
          <pc:docMk/>
          <pc:sldMk cId="2310200128" sldId="810"/>
        </pc:sldMkLst>
        <pc:spChg chg="del">
          <ac:chgData name="Yoel Kortick" userId="167978f5-7f40-4909-85d5-d4149554ad4e" providerId="ADAL" clId="{17D78392-7091-4238-8278-2F3BDFF78295}" dt="2024-06-26T14:46:50.907" v="10857" actId="478"/>
          <ac:spMkLst>
            <pc:docMk/>
            <pc:sldMk cId="2310200128" sldId="810"/>
            <ac:spMk id="2" creationId="{6DCC6E74-E3CE-3A93-90AA-4E2B1040F67D}"/>
          </ac:spMkLst>
        </pc:spChg>
        <pc:spChg chg="del">
          <ac:chgData name="Yoel Kortick" userId="167978f5-7f40-4909-85d5-d4149554ad4e" providerId="ADAL" clId="{17D78392-7091-4238-8278-2F3BDFF78295}" dt="2024-06-26T14:46:50.907" v="10857" actId="478"/>
          <ac:spMkLst>
            <pc:docMk/>
            <pc:sldMk cId="2310200128" sldId="810"/>
            <ac:spMk id="6" creationId="{A59B577A-B35E-C8E8-BA5F-5A5EC9A39E72}"/>
          </ac:spMkLst>
        </pc:spChg>
        <pc:spChg chg="add">
          <ac:chgData name="Yoel Kortick" userId="167978f5-7f40-4909-85d5-d4149554ad4e" providerId="ADAL" clId="{17D78392-7091-4238-8278-2F3BDFF78295}" dt="2024-06-26T14:53:56.501" v="11428" actId="11529"/>
          <ac:spMkLst>
            <pc:docMk/>
            <pc:sldMk cId="2310200128" sldId="810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310200128" sldId="810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5:55.532" v="13069" actId="20577"/>
          <ac:spMkLst>
            <pc:docMk/>
            <pc:sldMk cId="2310200128" sldId="810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4:46:50.907" v="10857" actId="478"/>
          <ac:picMkLst>
            <pc:docMk/>
            <pc:sldMk cId="2310200128" sldId="810"/>
            <ac:picMk id="3" creationId="{FFC9B468-5F5E-6AAF-F9C0-2E73D7579D71}"/>
          </ac:picMkLst>
        </pc:picChg>
        <pc:picChg chg="add mod">
          <ac:chgData name="Yoel Kortick" userId="167978f5-7f40-4909-85d5-d4149554ad4e" providerId="ADAL" clId="{17D78392-7091-4238-8278-2F3BDFF78295}" dt="2024-06-26T14:53:48.165" v="11427" actId="208"/>
          <ac:picMkLst>
            <pc:docMk/>
            <pc:sldMk cId="2310200128" sldId="810"/>
            <ac:picMk id="5" creationId="{9E272A6B-0E7C-2347-6705-1B532DC3D86F}"/>
          </ac:picMkLst>
        </pc:picChg>
      </pc:sldChg>
      <pc:sldChg chg="addSp delSp modSp add mod">
        <pc:chgData name="Yoel Kortick" userId="167978f5-7f40-4909-85d5-d4149554ad4e" providerId="ADAL" clId="{17D78392-7091-4238-8278-2F3BDFF78295}" dt="2024-06-27T04:16:21.462" v="13073"/>
        <pc:sldMkLst>
          <pc:docMk/>
          <pc:sldMk cId="615411280" sldId="811"/>
        </pc:sldMkLst>
        <pc:spChg chg="mod">
          <ac:chgData name="Yoel Kortick" userId="167978f5-7f40-4909-85d5-d4149554ad4e" providerId="ADAL" clId="{17D78392-7091-4238-8278-2F3BDFF78295}" dt="2024-06-26T14:57:32.621" v="11569" actId="1035"/>
          <ac:spMkLst>
            <pc:docMk/>
            <pc:sldMk cId="615411280" sldId="811"/>
            <ac:spMk id="5" creationId="{281DC1E3-C8AE-1744-498D-26932089E0E3}"/>
          </ac:spMkLst>
        </pc:spChg>
        <pc:spChg chg="mod">
          <ac:chgData name="Yoel Kortick" userId="167978f5-7f40-4909-85d5-d4149554ad4e" providerId="ADAL" clId="{17D78392-7091-4238-8278-2F3BDFF78295}" dt="2024-06-26T14:57:32.621" v="11569" actId="1035"/>
          <ac:spMkLst>
            <pc:docMk/>
            <pc:sldMk cId="615411280" sldId="811"/>
            <ac:spMk id="6" creationId="{282A5A73-EE84-C3A9-6461-31EA884E1877}"/>
          </ac:spMkLst>
        </pc:spChg>
        <pc:spChg chg="del">
          <ac:chgData name="Yoel Kortick" userId="167978f5-7f40-4909-85d5-d4149554ad4e" providerId="ADAL" clId="{17D78392-7091-4238-8278-2F3BDFF78295}" dt="2024-06-26T14:57:24.424" v="11547" actId="478"/>
          <ac:spMkLst>
            <pc:docMk/>
            <pc:sldMk cId="615411280" sldId="811"/>
            <ac:spMk id="7" creationId="{05E3898B-364B-DE0E-4E0B-04C8A1A220A5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615411280" sldId="811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615411280" sldId="81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6T14:55:53.936" v="11430" actId="478"/>
          <ac:picMkLst>
            <pc:docMk/>
            <pc:sldMk cId="615411280" sldId="811"/>
            <ac:picMk id="3" creationId="{176C5F9A-4483-E92C-3ED6-75DDD4F6B087}"/>
          </ac:picMkLst>
        </pc:picChg>
        <pc:picChg chg="add mod ord">
          <ac:chgData name="Yoel Kortick" userId="167978f5-7f40-4909-85d5-d4149554ad4e" providerId="ADAL" clId="{17D78392-7091-4238-8278-2F3BDFF78295}" dt="2024-06-26T14:57:32.621" v="11569" actId="1035"/>
          <ac:picMkLst>
            <pc:docMk/>
            <pc:sldMk cId="615411280" sldId="811"/>
            <ac:picMk id="4" creationId="{EBDDE994-5186-CC3E-3454-74052CD992F7}"/>
          </ac:picMkLst>
        </pc:picChg>
      </pc:sldChg>
      <pc:sldChg chg="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637107429" sldId="812"/>
        </pc:sldMkLst>
        <pc:spChg chg="mod">
          <ac:chgData name="Yoel Kortick" userId="167978f5-7f40-4909-85d5-d4149554ad4e" providerId="ADAL" clId="{17D78392-7091-4238-8278-2F3BDFF78295}" dt="2024-06-27T01:35:14.856" v="11598" actId="20577"/>
          <ac:spMkLst>
            <pc:docMk/>
            <pc:sldMk cId="1637107429" sldId="812"/>
            <ac:spMk id="13" creationId="{F4F9CE6C-EB7E-DBFE-C77E-B97A93A03817}"/>
          </ac:spMkLst>
        </pc:sp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3500686092" sldId="812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500686092" sldId="812"/>
            <ac:spMk id="13" creationId="{F4F9CE6C-EB7E-DBFE-C77E-B97A93A03817}"/>
          </ac:spMkLst>
        </pc:spChg>
      </pc:sldChg>
      <pc:sldChg chg="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893158782" sldId="813"/>
        </pc:sldMkLst>
        <pc:spChg chg="mod">
          <ac:chgData name="Yoel Kortick" userId="167978f5-7f40-4909-85d5-d4149554ad4e" providerId="ADAL" clId="{17D78392-7091-4238-8278-2F3BDFF78295}" dt="2024-06-27T01:35:27.691" v="11619" actId="20577"/>
          <ac:spMkLst>
            <pc:docMk/>
            <pc:sldMk cId="2893158782" sldId="81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58:26.217" v="12346"/>
          <ac:spMkLst>
            <pc:docMk/>
            <pc:sldMk cId="2893158782" sldId="813"/>
            <ac:spMk id="11" creationId="{1ACE3884-5DD3-4F86-13C6-FF34F1D35C8C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3122055299" sldId="81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122055299" sldId="813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122055299" sldId="813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535694285" sldId="814"/>
        </pc:sldMkLst>
        <pc:spChg chg="mod">
          <ac:chgData name="Yoel Kortick" userId="167978f5-7f40-4909-85d5-d4149554ad4e" providerId="ADAL" clId="{17D78392-7091-4238-8278-2F3BDFF78295}" dt="2024-06-27T01:57:23.052" v="12335" actId="1076"/>
          <ac:spMkLst>
            <pc:docMk/>
            <pc:sldMk cId="535694285" sldId="814"/>
            <ac:spMk id="2" creationId="{6DCC6E74-E3CE-3A93-90AA-4E2B1040F67D}"/>
          </ac:spMkLst>
        </pc:spChg>
        <pc:spChg chg="mod">
          <ac:chgData name="Yoel Kortick" userId="167978f5-7f40-4909-85d5-d4149554ad4e" providerId="ADAL" clId="{17D78392-7091-4238-8278-2F3BDFF78295}" dt="2024-06-27T01:57:45.288" v="12339" actId="14100"/>
          <ac:spMkLst>
            <pc:docMk/>
            <pc:sldMk cId="535694285" sldId="814"/>
            <ac:spMk id="6" creationId="{A59B577A-B35E-C8E8-BA5F-5A5EC9A39E72}"/>
          </ac:spMkLst>
        </pc:spChg>
        <pc:spChg chg="add mod">
          <ac:chgData name="Yoel Kortick" userId="167978f5-7f40-4909-85d5-d4149554ad4e" providerId="ADAL" clId="{17D78392-7091-4238-8278-2F3BDFF78295}" dt="2024-06-27T01:56:50.034" v="12312" actId="14100"/>
          <ac:spMkLst>
            <pc:docMk/>
            <pc:sldMk cId="535694285" sldId="814"/>
            <ac:spMk id="7" creationId="{A0182888-3469-5AA5-D475-3A965AAA7E6F}"/>
          </ac:spMkLst>
        </pc:spChg>
        <pc:spChg chg="mod">
          <ac:chgData name="Yoel Kortick" userId="167978f5-7f40-4909-85d5-d4149554ad4e" providerId="ADAL" clId="{17D78392-7091-4238-8278-2F3BDFF78295}" dt="2024-06-27T01:35:49.402" v="11621" actId="313"/>
          <ac:spMkLst>
            <pc:docMk/>
            <pc:sldMk cId="535694285" sldId="814"/>
            <ac:spMk id="10" creationId="{4C5297D4-1A90-BA7E-1EA2-3486955EA032}"/>
          </ac:spMkLst>
        </pc:spChg>
        <pc:spChg chg="add mod">
          <ac:chgData name="Yoel Kortick" userId="167978f5-7f40-4909-85d5-d4149554ad4e" providerId="ADAL" clId="{17D78392-7091-4238-8278-2F3BDFF78295}" dt="2024-06-27T01:57:54.704" v="12341" actId="14100"/>
          <ac:spMkLst>
            <pc:docMk/>
            <pc:sldMk cId="535694285" sldId="814"/>
            <ac:spMk id="18" creationId="{C71BE01D-218D-00FC-3F16-37648E789A0A}"/>
          </ac:spMkLst>
        </pc:spChg>
        <pc:picChg chg="del">
          <ac:chgData name="Yoel Kortick" userId="167978f5-7f40-4909-85d5-d4149554ad4e" providerId="ADAL" clId="{17D78392-7091-4238-8278-2F3BDFF78295}" dt="2024-06-27T01:43:54.734" v="11904" actId="478"/>
          <ac:picMkLst>
            <pc:docMk/>
            <pc:sldMk cId="535694285" sldId="814"/>
            <ac:picMk id="3" creationId="{FFC9B468-5F5E-6AAF-F9C0-2E73D7579D71}"/>
          </ac:picMkLst>
        </pc:picChg>
        <pc:picChg chg="add del mod ord">
          <ac:chgData name="Yoel Kortick" userId="167978f5-7f40-4909-85d5-d4149554ad4e" providerId="ADAL" clId="{17D78392-7091-4238-8278-2F3BDFF78295}" dt="2024-06-27T01:55:49.907" v="12308" actId="478"/>
          <ac:picMkLst>
            <pc:docMk/>
            <pc:sldMk cId="535694285" sldId="814"/>
            <ac:picMk id="5" creationId="{D05CFD87-4B10-DA33-796D-FCFA32CE8596}"/>
          </ac:picMkLst>
        </pc:picChg>
        <pc:picChg chg="add mod ord">
          <ac:chgData name="Yoel Kortick" userId="167978f5-7f40-4909-85d5-d4149554ad4e" providerId="ADAL" clId="{17D78392-7091-4238-8278-2F3BDFF78295}" dt="2024-06-27T01:57:58.054" v="12343" actId="1076"/>
          <ac:picMkLst>
            <pc:docMk/>
            <pc:sldMk cId="535694285" sldId="814"/>
            <ac:picMk id="17" creationId="{6BB62AB8-2CB3-AEC2-4499-3369F2A164EE}"/>
          </ac:picMkLst>
        </pc:picChg>
        <pc:cxnChg chg="add mod">
          <ac:chgData name="Yoel Kortick" userId="167978f5-7f40-4909-85d5-d4149554ad4e" providerId="ADAL" clId="{17D78392-7091-4238-8278-2F3BDFF78295}" dt="2024-06-27T01:58:04.258" v="12345" actId="14100"/>
          <ac:cxnSpMkLst>
            <pc:docMk/>
            <pc:sldMk cId="535694285" sldId="814"/>
            <ac:cxnSpMk id="12" creationId="{DD3F822F-0531-8891-1BB7-00D6D465E08F}"/>
          </ac:cxnSpMkLst>
        </pc:cxnChg>
        <pc:cxnChg chg="add mod">
          <ac:chgData name="Yoel Kortick" userId="167978f5-7f40-4909-85d5-d4149554ad4e" providerId="ADAL" clId="{17D78392-7091-4238-8278-2F3BDFF78295}" dt="2024-06-27T01:58:01.512" v="12344" actId="14100"/>
          <ac:cxnSpMkLst>
            <pc:docMk/>
            <pc:sldMk cId="535694285" sldId="814"/>
            <ac:cxnSpMk id="14" creationId="{20F59CD3-1623-E633-0F82-2DA3EC9A0E23}"/>
          </ac:cxnSpMkLst>
        </pc:cxnChg>
        <pc:cxnChg chg="add">
          <ac:chgData name="Yoel Kortick" userId="167978f5-7f40-4909-85d5-d4149554ad4e" providerId="ADAL" clId="{17D78392-7091-4238-8278-2F3BDFF78295}" dt="2024-06-27T01:58:40.971" v="12347" actId="11529"/>
          <ac:cxnSpMkLst>
            <pc:docMk/>
            <pc:sldMk cId="535694285" sldId="814"/>
            <ac:cxnSpMk id="22" creationId="{6B12D88B-C523-7158-1809-27745F247911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4086063068" sldId="814"/>
        </pc:sldMkLst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86063068" sldId="814"/>
            <ac:spMk id="7" creationId="{A0182888-3469-5AA5-D475-3A965AAA7E6F}"/>
          </ac:spMkLst>
        </pc:spChg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086063068" sldId="814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086063068" sldId="814"/>
            <ac:spMk id="11" creationId="{1ACE3884-5DD3-4F86-13C6-FF34F1D35C8C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098127407" sldId="815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098127407" sldId="81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098127407" sldId="815"/>
            <ac:spMk id="12" creationId="{D346BF7D-8100-D6E7-CD2D-A41AFEAABF7A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800129750" sldId="815"/>
        </pc:sldMkLst>
        <pc:spChg chg="mod">
          <ac:chgData name="Yoel Kortick" userId="167978f5-7f40-4909-85d5-d4149554ad4e" providerId="ADAL" clId="{17D78392-7091-4238-8278-2F3BDFF78295}" dt="2024-06-27T01:35:51.254" v="11622" actId="313"/>
          <ac:spMkLst>
            <pc:docMk/>
            <pc:sldMk cId="1800129750" sldId="815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5:06.254" v="12000" actId="1076"/>
          <ac:spMkLst>
            <pc:docMk/>
            <pc:sldMk cId="1800129750" sldId="815"/>
            <ac:spMk id="12" creationId="{D346BF7D-8100-D6E7-CD2D-A41AFEAABF7A}"/>
          </ac:spMkLst>
        </pc:spChg>
        <pc:spChg chg="mod">
          <ac:chgData name="Yoel Kortick" userId="167978f5-7f40-4909-85d5-d4149554ad4e" providerId="ADAL" clId="{17D78392-7091-4238-8278-2F3BDFF78295}" dt="2024-06-27T01:45:02.692" v="11999" actId="14100"/>
          <ac:spMkLst>
            <pc:docMk/>
            <pc:sldMk cId="1800129750" sldId="815"/>
            <ac:spMk id="15" creationId="{C641586F-BF62-CBBE-CFE8-3C0479D04C8C}"/>
          </ac:spMkLst>
        </pc:spChg>
        <pc:picChg chg="add mod ord">
          <ac:chgData name="Yoel Kortick" userId="167978f5-7f40-4909-85d5-d4149554ad4e" providerId="ADAL" clId="{17D78392-7091-4238-8278-2F3BDFF78295}" dt="2024-06-27T01:44:47.115" v="11928" actId="208"/>
          <ac:picMkLst>
            <pc:docMk/>
            <pc:sldMk cId="1800129750" sldId="815"/>
            <ac:picMk id="3" creationId="{72F06C49-B32B-E794-0342-7C3CEBC71D9E}"/>
          </ac:picMkLst>
        </pc:picChg>
        <pc:picChg chg="del">
          <ac:chgData name="Yoel Kortick" userId="167978f5-7f40-4909-85d5-d4149554ad4e" providerId="ADAL" clId="{17D78392-7091-4238-8278-2F3BDFF78295}" dt="2024-06-27T01:44:42.062" v="11925" actId="478"/>
          <ac:picMkLst>
            <pc:docMk/>
            <pc:sldMk cId="1800129750" sldId="815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7T01:45:09.327" v="12001" actId="14100"/>
          <ac:cxnSpMkLst>
            <pc:docMk/>
            <pc:sldMk cId="1800129750" sldId="815"/>
            <ac:cxnSpMk id="14" creationId="{6DDC8789-ADE5-0AC3-F73C-32A46DBFE963}"/>
          </ac:cxnSpMkLst>
        </pc:cxn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633172587" sldId="816"/>
        </pc:sldMkLst>
        <pc:spChg chg="mod">
          <ac:chgData name="Yoel Kortick" userId="167978f5-7f40-4909-85d5-d4149554ad4e" providerId="ADAL" clId="{17D78392-7091-4238-8278-2F3BDFF78295}" dt="2024-06-27T01:57:05.733" v="12332" actId="1035"/>
          <ac:spMkLst>
            <pc:docMk/>
            <pc:sldMk cId="2633172587" sldId="816"/>
            <ac:spMk id="6" creationId="{A59B577A-B35E-C8E8-BA5F-5A5EC9A39E72}"/>
          </ac:spMkLst>
        </pc:spChg>
        <pc:spChg chg="mod">
          <ac:chgData name="Yoel Kortick" userId="167978f5-7f40-4909-85d5-d4149554ad4e" providerId="ADAL" clId="{17D78392-7091-4238-8278-2F3BDFF78295}" dt="2024-06-27T01:57:05.733" v="12332" actId="1035"/>
          <ac:spMkLst>
            <pc:docMk/>
            <pc:sldMk cId="2633172587" sldId="816"/>
            <ac:spMk id="7" creationId="{B9EEE192-71FA-AFA2-C179-FDC0644C0665}"/>
          </ac:spMkLst>
        </pc:spChg>
        <pc:spChg chg="mod">
          <ac:chgData name="Yoel Kortick" userId="167978f5-7f40-4909-85d5-d4149554ad4e" providerId="ADAL" clId="{17D78392-7091-4238-8278-2F3BDFF78295}" dt="2024-06-27T01:35:52.759" v="11623" actId="313"/>
          <ac:spMkLst>
            <pc:docMk/>
            <pc:sldMk cId="2633172587" sldId="81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8:20.921" v="12033" actId="1076"/>
          <ac:spMkLst>
            <pc:docMk/>
            <pc:sldMk cId="2633172587" sldId="816"/>
            <ac:spMk id="14" creationId="{EFC679E4-58AB-5EB5-339D-F107AE8DCDDF}"/>
          </ac:spMkLst>
        </pc:spChg>
        <pc:picChg chg="add mod ord">
          <ac:chgData name="Yoel Kortick" userId="167978f5-7f40-4909-85d5-d4149554ad4e" providerId="ADAL" clId="{17D78392-7091-4238-8278-2F3BDFF78295}" dt="2024-06-27T01:48:22.772" v="12034" actId="208"/>
          <ac:picMkLst>
            <pc:docMk/>
            <pc:sldMk cId="2633172587" sldId="816"/>
            <ac:picMk id="3" creationId="{AB88E0B7-20A4-1F39-60D6-F86DD66239F0}"/>
          </ac:picMkLst>
        </pc:picChg>
        <pc:picChg chg="del">
          <ac:chgData name="Yoel Kortick" userId="167978f5-7f40-4909-85d5-d4149554ad4e" providerId="ADAL" clId="{17D78392-7091-4238-8278-2F3BDFF78295}" dt="2024-06-27T01:47:48.616" v="12002" actId="478"/>
          <ac:picMkLst>
            <pc:docMk/>
            <pc:sldMk cId="2633172587" sldId="816"/>
            <ac:picMk id="5" creationId="{4C07DF9A-09B6-02B2-CE4F-5E874A3C7804}"/>
          </ac:picMkLst>
        </pc:picChg>
        <pc:cxnChg chg="mod">
          <ac:chgData name="Yoel Kortick" userId="167978f5-7f40-4909-85d5-d4149554ad4e" providerId="ADAL" clId="{17D78392-7091-4238-8278-2F3BDFF78295}" dt="2024-06-27T01:57:05.733" v="12332" actId="1035"/>
          <ac:cxnSpMkLst>
            <pc:docMk/>
            <pc:sldMk cId="2633172587" sldId="816"/>
            <ac:cxnSpMk id="8" creationId="{12F14A1D-666D-FFB7-A586-A019EAF3AAF8}"/>
          </ac:cxnSpMkLst>
        </pc:cxnChg>
        <pc:cxnChg chg="mod">
          <ac:chgData name="Yoel Kortick" userId="167978f5-7f40-4909-85d5-d4149554ad4e" providerId="ADAL" clId="{17D78392-7091-4238-8278-2F3BDFF78295}" dt="2024-06-27T01:48:18.097" v="12032" actId="14100"/>
          <ac:cxnSpMkLst>
            <pc:docMk/>
            <pc:sldMk cId="2633172587" sldId="816"/>
            <ac:cxnSpMk id="15" creationId="{E1F50BF1-32B9-657F-87D9-181D120ADC8E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4133022498" sldId="816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4133022498" sldId="816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4133022498" sldId="816"/>
            <ac:spMk id="14" creationId="{EFC679E4-58AB-5EB5-339D-F107AE8DCDDF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58557700" sldId="817"/>
        </pc:sldMkLst>
        <pc:spChg chg="mod">
          <ac:chgData name="Yoel Kortick" userId="167978f5-7f40-4909-85d5-d4149554ad4e" providerId="ADAL" clId="{17D78392-7091-4238-8278-2F3BDFF78295}" dt="2024-06-27T01:49:39.887" v="12072" actId="14100"/>
          <ac:spMkLst>
            <pc:docMk/>
            <pc:sldMk cId="458557700" sldId="817"/>
            <ac:spMk id="3" creationId="{318A453B-F532-2942-98B7-708360C4EFD9}"/>
          </ac:spMkLst>
        </pc:spChg>
        <pc:spChg chg="mod">
          <ac:chgData name="Yoel Kortick" userId="167978f5-7f40-4909-85d5-d4149554ad4e" providerId="ADAL" clId="{17D78392-7091-4238-8278-2F3BDFF78295}" dt="2024-06-27T01:35:53.860" v="11624" actId="313"/>
          <ac:spMkLst>
            <pc:docMk/>
            <pc:sldMk cId="458557700" sldId="81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1:49:50.749" v="12075" actId="14100"/>
          <ac:spMkLst>
            <pc:docMk/>
            <pc:sldMk cId="458557700" sldId="817"/>
            <ac:spMk id="12" creationId="{D346BF7D-8100-D6E7-CD2D-A41AFEAABF7A}"/>
          </ac:spMkLst>
        </pc:spChg>
        <pc:picChg chg="add mod ord">
          <ac:chgData name="Yoel Kortick" userId="167978f5-7f40-4909-85d5-d4149554ad4e" providerId="ADAL" clId="{17D78392-7091-4238-8278-2F3BDFF78295}" dt="2024-06-27T01:49:35.323" v="12070" actId="167"/>
          <ac:picMkLst>
            <pc:docMk/>
            <pc:sldMk cId="458557700" sldId="817"/>
            <ac:picMk id="2" creationId="{1AD29791-C22F-1279-8373-F81FD0D7F2C5}"/>
          </ac:picMkLst>
        </pc:picChg>
        <pc:picChg chg="del">
          <ac:chgData name="Yoel Kortick" userId="167978f5-7f40-4909-85d5-d4149554ad4e" providerId="ADAL" clId="{17D78392-7091-4238-8278-2F3BDFF78295}" dt="2024-06-27T01:49:31.117" v="12068" actId="478"/>
          <ac:picMkLst>
            <pc:docMk/>
            <pc:sldMk cId="458557700" sldId="817"/>
            <ac:picMk id="8" creationId="{4DD24C74-D1DC-7C0D-65EC-D42DABF6D4A0}"/>
          </ac:picMkLst>
        </pc:picChg>
        <pc:cxnChg chg="mod">
          <ac:chgData name="Yoel Kortick" userId="167978f5-7f40-4909-85d5-d4149554ad4e" providerId="ADAL" clId="{17D78392-7091-4238-8278-2F3BDFF78295}" dt="2024-06-27T01:49:50.749" v="12075" actId="14100"/>
          <ac:cxnSpMkLst>
            <pc:docMk/>
            <pc:sldMk cId="458557700" sldId="817"/>
            <ac:cxnSpMk id="14" creationId="{6DDC8789-ADE5-0AC3-F73C-32A46DBFE963}"/>
          </ac:cxnSpMkLst>
        </pc:cxn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422204900" sldId="817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22204900" sldId="817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22204900" sldId="817"/>
            <ac:spMk id="12" creationId="{D346BF7D-8100-D6E7-CD2D-A41AFEAABF7A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147758091" sldId="818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147758091" sldId="818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7758091" sldId="818"/>
            <ac:spMk id="12" creationId="{D346BF7D-8100-D6E7-CD2D-A41AFEAABF7A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147758091" sldId="818"/>
            <ac:spMk id="18" creationId="{3B4D731E-2465-C5C6-F9EC-7D069E349742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1227113225" sldId="818"/>
        </pc:sldMkLst>
        <pc:spChg chg="mod">
          <ac:chgData name="Yoel Kortick" userId="167978f5-7f40-4909-85d5-d4149554ad4e" providerId="ADAL" clId="{17D78392-7091-4238-8278-2F3BDFF78295}" dt="2024-06-27T01:59:25.640" v="12354" actId="14100"/>
          <ac:spMkLst>
            <pc:docMk/>
            <pc:sldMk cId="1227113225" sldId="818"/>
            <ac:spMk id="5" creationId="{9D382B33-06C3-6EA7-AF31-5C24DCCCE47B}"/>
          </ac:spMkLst>
        </pc:spChg>
        <pc:spChg chg="del mod">
          <ac:chgData name="Yoel Kortick" userId="167978f5-7f40-4909-85d5-d4149554ad4e" providerId="ADAL" clId="{17D78392-7091-4238-8278-2F3BDFF78295}" dt="2024-06-27T01:51:11.513" v="12082" actId="478"/>
          <ac:spMkLst>
            <pc:docMk/>
            <pc:sldMk cId="1227113225" sldId="818"/>
            <ac:spMk id="7" creationId="{599661BC-7460-C061-5622-B7317000EF03}"/>
          </ac:spMkLst>
        </pc:spChg>
        <pc:spChg chg="mod">
          <ac:chgData name="Yoel Kortick" userId="167978f5-7f40-4909-85d5-d4149554ad4e" providerId="ADAL" clId="{17D78392-7091-4238-8278-2F3BDFF78295}" dt="2024-06-27T01:35:55.096" v="11625" actId="313"/>
          <ac:spMkLst>
            <pc:docMk/>
            <pc:sldMk cId="1227113225" sldId="818"/>
            <ac:spMk id="10" creationId="{4C5297D4-1A90-BA7E-1EA2-3486955EA032}"/>
          </ac:spMkLst>
        </pc:spChg>
        <pc:spChg chg="del">
          <ac:chgData name="Yoel Kortick" userId="167978f5-7f40-4909-85d5-d4149554ad4e" providerId="ADAL" clId="{17D78392-7091-4238-8278-2F3BDFF78295}" dt="2024-06-27T01:51:13.942" v="12084" actId="478"/>
          <ac:spMkLst>
            <pc:docMk/>
            <pc:sldMk cId="1227113225" sldId="818"/>
            <ac:spMk id="11" creationId="{CDE7F20C-516E-CC18-6557-7C38687E7382}"/>
          </ac:spMkLst>
        </pc:spChg>
        <pc:spChg chg="mod">
          <ac:chgData name="Yoel Kortick" userId="167978f5-7f40-4909-85d5-d4149554ad4e" providerId="ADAL" clId="{17D78392-7091-4238-8278-2F3BDFF78295}" dt="2024-06-27T01:59:16.813" v="12351" actId="1076"/>
          <ac:spMkLst>
            <pc:docMk/>
            <pc:sldMk cId="1227113225" sldId="818"/>
            <ac:spMk id="12" creationId="{D346BF7D-8100-D6E7-CD2D-A41AFEAABF7A}"/>
          </ac:spMkLst>
        </pc:spChg>
        <pc:spChg chg="add mod">
          <ac:chgData name="Yoel Kortick" userId="167978f5-7f40-4909-85d5-d4149554ad4e" providerId="ADAL" clId="{17D78392-7091-4238-8278-2F3BDFF78295}" dt="2024-06-27T02:00:08.225" v="12460" actId="1076"/>
          <ac:spMkLst>
            <pc:docMk/>
            <pc:sldMk cId="1227113225" sldId="818"/>
            <ac:spMk id="18" creationId="{3B4D731E-2465-C5C6-F9EC-7D069E349742}"/>
          </ac:spMkLst>
        </pc:spChg>
        <pc:picChg chg="del">
          <ac:chgData name="Yoel Kortick" userId="167978f5-7f40-4909-85d5-d4149554ad4e" providerId="ADAL" clId="{17D78392-7091-4238-8278-2F3BDFF78295}" dt="2024-06-27T01:49:21.654" v="12066" actId="478"/>
          <ac:picMkLst>
            <pc:docMk/>
            <pc:sldMk cId="1227113225" sldId="818"/>
            <ac:picMk id="3" creationId="{D7C5BEA3-A106-A963-100D-66A8AD3BF352}"/>
          </ac:picMkLst>
        </pc:picChg>
        <pc:picChg chg="add del">
          <ac:chgData name="Yoel Kortick" userId="167978f5-7f40-4909-85d5-d4149554ad4e" providerId="ADAL" clId="{17D78392-7091-4238-8278-2F3BDFF78295}" dt="2024-06-27T01:50:08.488" v="12076" actId="478"/>
          <ac:picMkLst>
            <pc:docMk/>
            <pc:sldMk cId="1227113225" sldId="818"/>
            <ac:picMk id="4" creationId="{1EE91B37-3EDD-5479-75A4-DD4F9BBD1A5A}"/>
          </ac:picMkLst>
        </pc:picChg>
        <pc:picChg chg="add del">
          <ac:chgData name="Yoel Kortick" userId="167978f5-7f40-4909-85d5-d4149554ad4e" providerId="ADAL" clId="{17D78392-7091-4238-8278-2F3BDFF78295}" dt="2024-06-27T01:50:26.193" v="12078" actId="478"/>
          <ac:picMkLst>
            <pc:docMk/>
            <pc:sldMk cId="1227113225" sldId="818"/>
            <ac:picMk id="8" creationId="{E896B31F-ED96-5D2B-F015-481382791F51}"/>
          </ac:picMkLst>
        </pc:picChg>
        <pc:picChg chg="add mod ord">
          <ac:chgData name="Yoel Kortick" userId="167978f5-7f40-4909-85d5-d4149554ad4e" providerId="ADAL" clId="{17D78392-7091-4238-8278-2F3BDFF78295}" dt="2024-06-27T02:00:17.712" v="12462" actId="208"/>
          <ac:picMkLst>
            <pc:docMk/>
            <pc:sldMk cId="1227113225" sldId="818"/>
            <ac:picMk id="16" creationId="{CEED51DB-C94C-E010-B8BB-46F69779E44D}"/>
          </ac:picMkLst>
        </pc:picChg>
        <pc:cxnChg chg="mod">
          <ac:chgData name="Yoel Kortick" userId="167978f5-7f40-4909-85d5-d4149554ad4e" providerId="ADAL" clId="{17D78392-7091-4238-8278-2F3BDFF78295}" dt="2024-06-27T01:59:21.703" v="12353" actId="14100"/>
          <ac:cxnSpMkLst>
            <pc:docMk/>
            <pc:sldMk cId="1227113225" sldId="818"/>
            <ac:cxnSpMk id="14" creationId="{6DDC8789-ADE5-0AC3-F73C-32A46DBFE963}"/>
          </ac:cxnSpMkLst>
        </pc:cxnChg>
        <pc:cxnChg chg="del">
          <ac:chgData name="Yoel Kortick" userId="167978f5-7f40-4909-85d5-d4149554ad4e" providerId="ADAL" clId="{17D78392-7091-4238-8278-2F3BDFF78295}" dt="2024-06-27T01:51:12.747" v="12083" actId="478"/>
          <ac:cxnSpMkLst>
            <pc:docMk/>
            <pc:sldMk cId="1227113225" sldId="818"/>
            <ac:cxnSpMk id="15" creationId="{499D09D5-D749-6AAC-C319-2EC34B9CB88D}"/>
          </ac:cxnSpMkLst>
        </pc:cxnChg>
        <pc:cxnChg chg="add">
          <ac:chgData name="Yoel Kortick" userId="167978f5-7f40-4909-85d5-d4149554ad4e" providerId="ADAL" clId="{17D78392-7091-4238-8278-2F3BDFF78295}" dt="2024-06-27T02:00:14.379" v="12461" actId="11529"/>
          <ac:cxnSpMkLst>
            <pc:docMk/>
            <pc:sldMk cId="1227113225" sldId="818"/>
            <ac:cxnSpMk id="20" creationId="{A677DFF4-04B4-9888-0BA1-1D4167D02187}"/>
          </ac:cxnSpMkLst>
        </pc:cxn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20809451" sldId="819"/>
        </pc:sldMkLst>
        <pc:spChg chg="mod">
          <ac:chgData name="Yoel Kortick" userId="167978f5-7f40-4909-85d5-d4149554ad4e" providerId="ADAL" clId="{17D78392-7091-4238-8278-2F3BDFF78295}" dt="2024-06-27T02:01:29.437" v="12564" actId="14100"/>
          <ac:spMkLst>
            <pc:docMk/>
            <pc:sldMk cId="220809451" sldId="819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1:35:57.236" v="11626" actId="313"/>
          <ac:spMkLst>
            <pc:docMk/>
            <pc:sldMk cId="220809451" sldId="81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2:01:10.290" v="12533" actId="14100"/>
          <ac:spMkLst>
            <pc:docMk/>
            <pc:sldMk cId="220809451" sldId="819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7T02:01:24.398" v="12562" actId="208"/>
          <ac:picMkLst>
            <pc:docMk/>
            <pc:sldMk cId="220809451" sldId="819"/>
            <ac:picMk id="3" creationId="{4A1DBE89-CBD8-30EC-A6E4-C68888CD11A6}"/>
          </ac:picMkLst>
        </pc:picChg>
        <pc:picChg chg="del">
          <ac:chgData name="Yoel Kortick" userId="167978f5-7f40-4909-85d5-d4149554ad4e" providerId="ADAL" clId="{17D78392-7091-4238-8278-2F3BDFF78295}" dt="2024-06-27T02:01:11.707" v="12534" actId="478"/>
          <ac:picMkLst>
            <pc:docMk/>
            <pc:sldMk cId="220809451" sldId="819"/>
            <ac:picMk id="5" creationId="{9E272A6B-0E7C-2347-6705-1B532DC3D86F}"/>
          </ac:picMkLst>
        </pc:picChg>
      </pc:sldChg>
      <pc:sldChg chg="modSp add mod">
        <pc:chgData name="Yoel Kortick" userId="167978f5-7f40-4909-85d5-d4149554ad4e" providerId="ADAL" clId="{17D78392-7091-4238-8278-2F3BDFF78295}" dt="2024-06-27T04:16:21.462" v="13073"/>
        <pc:sldMkLst>
          <pc:docMk/>
          <pc:sldMk cId="3109942369" sldId="819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109942369" sldId="819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3109942369" sldId="819"/>
            <ac:spMk id="11" creationId="{1ACE3884-5DD3-4F86-13C6-FF34F1D35C8C}"/>
          </ac:spMkLst>
        </pc:spChg>
      </pc:sldChg>
      <pc:sldChg chg="modSp add mod">
        <pc:chgData name="Yoel Kortick" userId="167978f5-7f40-4909-85d5-d4149554ad4e" providerId="ADAL" clId="{17D78392-7091-4238-8278-2F3BDFF78295}" dt="2024-06-27T04:13:50.383" v="13034" actId="208"/>
        <pc:sldMkLst>
          <pc:docMk/>
          <pc:sldMk cId="2275107410" sldId="820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275107410" sldId="820"/>
            <ac:spMk id="10" creationId="{4C5297D4-1A90-BA7E-1EA2-3486955EA032}"/>
          </ac:spMkLst>
        </pc:spChg>
        <pc:picChg chg="mod">
          <ac:chgData name="Yoel Kortick" userId="167978f5-7f40-4909-85d5-d4149554ad4e" providerId="ADAL" clId="{17D78392-7091-4238-8278-2F3BDFF78295}" dt="2024-06-27T04:13:50.383" v="13034" actId="208"/>
          <ac:picMkLst>
            <pc:docMk/>
            <pc:sldMk cId="2275107410" sldId="820"/>
            <ac:picMk id="3" creationId="{A073CD9D-34C7-8D6F-951A-3FF52E33F8EE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2923824528" sldId="820"/>
        </pc:sldMkLst>
        <pc:spChg chg="mod">
          <ac:chgData name="Yoel Kortick" userId="167978f5-7f40-4909-85d5-d4149554ad4e" providerId="ADAL" clId="{17D78392-7091-4238-8278-2F3BDFF78295}" dt="2024-06-27T02:03:54.676" v="12646" actId="1076"/>
          <ac:spMkLst>
            <pc:docMk/>
            <pc:sldMk cId="2923824528" sldId="820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2:55.057" v="12643" actId="14100"/>
          <ac:spMkLst>
            <pc:docMk/>
            <pc:sldMk cId="2923824528" sldId="820"/>
            <ac:spMk id="11" creationId="{1ACE3884-5DD3-4F86-13C6-FF34F1D35C8C}"/>
          </ac:spMkLst>
        </pc:spChg>
        <pc:picChg chg="add ord">
          <ac:chgData name="Yoel Kortick" userId="167978f5-7f40-4909-85d5-d4149554ad4e" providerId="ADAL" clId="{17D78392-7091-4238-8278-2F3BDFF78295}" dt="2024-06-27T02:03:56.688" v="12647" actId="167"/>
          <ac:picMkLst>
            <pc:docMk/>
            <pc:sldMk cId="2923824528" sldId="820"/>
            <ac:picMk id="3" creationId="{A073CD9D-34C7-8D6F-951A-3FF52E33F8EE}"/>
          </ac:picMkLst>
        </pc:picChg>
        <pc:picChg chg="del">
          <ac:chgData name="Yoel Kortick" userId="167978f5-7f40-4909-85d5-d4149554ad4e" providerId="ADAL" clId="{17D78392-7091-4238-8278-2F3BDFF78295}" dt="2024-06-27T02:03:50.527" v="12644" actId="478"/>
          <ac:picMkLst>
            <pc:docMk/>
            <pc:sldMk cId="2923824528" sldId="820"/>
            <ac:picMk id="5" creationId="{9E272A6B-0E7C-2347-6705-1B532DC3D86F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841656207" sldId="821"/>
        </pc:sldMkLst>
        <pc:spChg chg="add">
          <ac:chgData name="Yoel Kortick" userId="167978f5-7f40-4909-85d5-d4149554ad4e" providerId="ADAL" clId="{17D78392-7091-4238-8278-2F3BDFF78295}" dt="2024-06-27T02:02:35.418" v="12640" actId="11529"/>
          <ac:spMkLst>
            <pc:docMk/>
            <pc:sldMk cId="841656207" sldId="821"/>
            <ac:spMk id="5" creationId="{927C7E6A-EF20-66BA-D949-5D948F891A85}"/>
          </ac:spMkLst>
        </pc:spChg>
        <pc:spChg chg="mod">
          <ac:chgData name="Yoel Kortick" userId="167978f5-7f40-4909-85d5-d4149554ad4e" providerId="ADAL" clId="{17D78392-7091-4238-8278-2F3BDFF78295}" dt="2024-06-27T02:02:38.510" v="12641" actId="14100"/>
          <ac:spMkLst>
            <pc:docMk/>
            <pc:sldMk cId="841656207" sldId="821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2:16.016" v="12624" actId="33524"/>
          <ac:spMkLst>
            <pc:docMk/>
            <pc:sldMk cId="841656207" sldId="821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7T02:02:09.449" v="12622" actId="478"/>
          <ac:picMkLst>
            <pc:docMk/>
            <pc:sldMk cId="841656207" sldId="821"/>
            <ac:picMk id="3" creationId="{4A1DBE89-CBD8-30EC-A6E4-C68888CD11A6}"/>
          </ac:picMkLst>
        </pc:picChg>
        <pc:picChg chg="add mod ord">
          <ac:chgData name="Yoel Kortick" userId="167978f5-7f40-4909-85d5-d4149554ad4e" providerId="ADAL" clId="{17D78392-7091-4238-8278-2F3BDFF78295}" dt="2024-06-27T02:02:31.120" v="12639" actId="167"/>
          <ac:picMkLst>
            <pc:docMk/>
            <pc:sldMk cId="841656207" sldId="821"/>
            <ac:picMk id="4" creationId="{F5935813-BEAB-D538-17C4-8A4F6CC4C882}"/>
          </ac:picMkLst>
        </pc:pic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3491255545" sldId="821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3491255545" sldId="821"/>
            <ac:spMk id="10" creationId="{4C5297D4-1A90-BA7E-1EA2-3486955EA032}"/>
          </ac:spMkLst>
        </pc:spChg>
      </pc:sldChg>
      <pc:sldChg chg="modSp add">
        <pc:chgData name="Yoel Kortick" userId="167978f5-7f40-4909-85d5-d4149554ad4e" providerId="ADAL" clId="{17D78392-7091-4238-8278-2F3BDFF78295}" dt="2024-06-27T04:16:21.462" v="13073"/>
        <pc:sldMkLst>
          <pc:docMk/>
          <pc:sldMk cId="20746554" sldId="822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20746554" sldId="822"/>
            <ac:spMk id="10" creationId="{4C5297D4-1A90-BA7E-1EA2-3486955EA032}"/>
          </ac:spMkLst>
        </pc:spChg>
        <pc:spChg chg="mod">
          <ac:chgData name="Yoel Kortick" userId="167978f5-7f40-4909-85d5-d4149554ad4e" providerId="ADAL" clId="{17D78392-7091-4238-8278-2F3BDFF78295}" dt="2024-06-27T04:16:21.462" v="13073"/>
          <ac:spMkLst>
            <pc:docMk/>
            <pc:sldMk cId="20746554" sldId="822"/>
            <ac:spMk id="11" creationId="{1ACE3884-5DD3-4F86-13C6-FF34F1D35C8C}"/>
          </ac:spMkLst>
        </pc:sp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165658998" sldId="822"/>
        </pc:sldMkLst>
        <pc:spChg chg="mod">
          <ac:chgData name="Yoel Kortick" userId="167978f5-7f40-4909-85d5-d4149554ad4e" providerId="ADAL" clId="{17D78392-7091-4238-8278-2F3BDFF78295}" dt="2024-06-27T02:05:22.741" v="12762" actId="1036"/>
          <ac:spMkLst>
            <pc:docMk/>
            <pc:sldMk cId="4165658998" sldId="822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5:07.127" v="12723" actId="20577"/>
          <ac:spMkLst>
            <pc:docMk/>
            <pc:sldMk cId="4165658998" sldId="822"/>
            <ac:spMk id="11" creationId="{1ACE3884-5DD3-4F86-13C6-FF34F1D35C8C}"/>
          </ac:spMkLst>
        </pc:spChg>
        <pc:picChg chg="del">
          <ac:chgData name="Yoel Kortick" userId="167978f5-7f40-4909-85d5-d4149554ad4e" providerId="ADAL" clId="{17D78392-7091-4238-8278-2F3BDFF78295}" dt="2024-06-27T02:05:09.463" v="12724" actId="478"/>
          <ac:picMkLst>
            <pc:docMk/>
            <pc:sldMk cId="4165658998" sldId="822"/>
            <ac:picMk id="3" creationId="{A073CD9D-34C7-8D6F-951A-3FF52E33F8EE}"/>
          </ac:picMkLst>
        </pc:picChg>
        <pc:picChg chg="add mod ord">
          <ac:chgData name="Yoel Kortick" userId="167978f5-7f40-4909-85d5-d4149554ad4e" providerId="ADAL" clId="{17D78392-7091-4238-8278-2F3BDFF78295}" dt="2024-06-27T02:05:26.432" v="12764" actId="208"/>
          <ac:picMkLst>
            <pc:docMk/>
            <pc:sldMk cId="4165658998" sldId="822"/>
            <ac:picMk id="4" creationId="{5E81FBCD-407C-9F5A-408C-B2E5EE2AE882}"/>
          </ac:picMkLst>
        </pc:picChg>
      </pc:sldChg>
      <pc:sldChg chg="addSp delSp modSp add del mod">
        <pc:chgData name="Yoel Kortick" userId="167978f5-7f40-4909-85d5-d4149554ad4e" providerId="ADAL" clId="{17D78392-7091-4238-8278-2F3BDFF78295}" dt="2024-06-27T02:07:24.698" v="12897" actId="2696"/>
        <pc:sldMkLst>
          <pc:docMk/>
          <pc:sldMk cId="492695809" sldId="823"/>
        </pc:sldMkLst>
        <pc:spChg chg="add mod">
          <ac:chgData name="Yoel Kortick" userId="167978f5-7f40-4909-85d5-d4149554ad4e" providerId="ADAL" clId="{17D78392-7091-4238-8278-2F3BDFF78295}" dt="2024-06-27T02:06:18.454" v="12777" actId="14100"/>
          <ac:spMkLst>
            <pc:docMk/>
            <pc:sldMk cId="492695809" sldId="823"/>
            <ac:spMk id="5" creationId="{763A20FF-8BE5-5132-72E8-4EA769A34B2A}"/>
          </ac:spMkLst>
        </pc:spChg>
        <pc:spChg chg="mod">
          <ac:chgData name="Yoel Kortick" userId="167978f5-7f40-4909-85d5-d4149554ad4e" providerId="ADAL" clId="{17D78392-7091-4238-8278-2F3BDFF78295}" dt="2024-06-27T02:06:12.716" v="12775" actId="14100"/>
          <ac:spMkLst>
            <pc:docMk/>
            <pc:sldMk cId="492695809" sldId="823"/>
            <ac:spMk id="7" creationId="{8CB478A5-062E-15DD-0B9A-934D41BF6BA3}"/>
          </ac:spMkLst>
        </pc:spChg>
        <pc:spChg chg="mod">
          <ac:chgData name="Yoel Kortick" userId="167978f5-7f40-4909-85d5-d4149554ad4e" providerId="ADAL" clId="{17D78392-7091-4238-8278-2F3BDFF78295}" dt="2024-06-27T02:07:10.373" v="12895" actId="20577"/>
          <ac:spMkLst>
            <pc:docMk/>
            <pc:sldMk cId="492695809" sldId="823"/>
            <ac:spMk id="11" creationId="{1ACE3884-5DD3-4F86-13C6-FF34F1D35C8C}"/>
          </ac:spMkLst>
        </pc:spChg>
        <pc:picChg chg="add mod ord">
          <ac:chgData name="Yoel Kortick" userId="167978f5-7f40-4909-85d5-d4149554ad4e" providerId="ADAL" clId="{17D78392-7091-4238-8278-2F3BDFF78295}" dt="2024-06-27T02:07:16.584" v="12896" actId="208"/>
          <ac:picMkLst>
            <pc:docMk/>
            <pc:sldMk cId="492695809" sldId="823"/>
            <ac:picMk id="3" creationId="{9AF19DFE-1453-22A2-18EB-01A4020CE567}"/>
          </ac:picMkLst>
        </pc:picChg>
        <pc:picChg chg="del">
          <ac:chgData name="Yoel Kortick" userId="167978f5-7f40-4909-85d5-d4149554ad4e" providerId="ADAL" clId="{17D78392-7091-4238-8278-2F3BDFF78295}" dt="2024-06-27T02:05:54.889" v="12766" actId="478"/>
          <ac:picMkLst>
            <pc:docMk/>
            <pc:sldMk cId="492695809" sldId="823"/>
            <ac:picMk id="4" creationId="{5E81FBCD-407C-9F5A-408C-B2E5EE2AE882}"/>
          </ac:picMkLst>
        </pc:picChg>
      </pc:sldChg>
      <pc:sldChg chg="modSp add">
        <pc:chgData name="Yoel Kortick" userId="167978f5-7f40-4909-85d5-d4149554ad4e" providerId="ADAL" clId="{17D78392-7091-4238-8278-2F3BDFF78295}" dt="2024-06-27T02:08:12.951" v="12900"/>
        <pc:sldMkLst>
          <pc:docMk/>
          <pc:sldMk cId="939410518" sldId="823"/>
        </pc:sldMkLst>
        <pc:spChg chg="mod">
          <ac:chgData name="Yoel Kortick" userId="167978f5-7f40-4909-85d5-d4149554ad4e" providerId="ADAL" clId="{17D78392-7091-4238-8278-2F3BDFF78295}" dt="2024-06-27T02:08:12.951" v="12900"/>
          <ac:spMkLst>
            <pc:docMk/>
            <pc:sldMk cId="939410518" sldId="823"/>
            <ac:spMk id="10" creationId="{4C5297D4-1A90-BA7E-1EA2-3486955EA032}"/>
          </ac:spMkLst>
        </pc:spChg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045096763" sldId="190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763070631" sldId="2494"/>
        </pc:sldMkLst>
      </pc:sldChg>
      <pc:sldChg chg="del">
        <pc:chgData name="Yoel Kortick" userId="167978f5-7f40-4909-85d5-d4149554ad4e" providerId="ADAL" clId="{17D78392-7091-4238-8278-2F3BDFF78295}" dt="2024-06-23T09:59:54.769" v="80" actId="47"/>
        <pc:sldMkLst>
          <pc:docMk/>
          <pc:sldMk cId="1187466004" sldId="249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613679198" sldId="214748022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965012378" sldId="214748040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591509198" sldId="2147480411"/>
        </pc:sldMkLst>
      </pc:sldChg>
      <pc:sldChg chg="del">
        <pc:chgData name="Yoel Kortick" userId="167978f5-7f40-4909-85d5-d4149554ad4e" providerId="ADAL" clId="{17D78392-7091-4238-8278-2F3BDFF78295}" dt="2024-06-23T09:59:42.662" v="68" actId="47"/>
        <pc:sldMkLst>
          <pc:docMk/>
          <pc:sldMk cId="3539049703" sldId="2147480506"/>
        </pc:sldMkLst>
      </pc:sldChg>
      <pc:sldChg chg="del">
        <pc:chgData name="Yoel Kortick" userId="167978f5-7f40-4909-85d5-d4149554ad4e" providerId="ADAL" clId="{17D78392-7091-4238-8278-2F3BDFF78295}" dt="2024-06-23T09:59:47.662" v="72" actId="47"/>
        <pc:sldMkLst>
          <pc:docMk/>
          <pc:sldMk cId="4169337171" sldId="2147480507"/>
        </pc:sldMkLst>
      </pc:sldChg>
      <pc:sldChg chg="del">
        <pc:chgData name="Yoel Kortick" userId="167978f5-7f40-4909-85d5-d4149554ad4e" providerId="ADAL" clId="{17D78392-7091-4238-8278-2F3BDFF78295}" dt="2024-06-23T09:59:50.380" v="75" actId="47"/>
        <pc:sldMkLst>
          <pc:docMk/>
          <pc:sldMk cId="3790269498" sldId="2147480508"/>
        </pc:sldMkLst>
      </pc:sldChg>
      <pc:sldChg chg="del">
        <pc:chgData name="Yoel Kortick" userId="167978f5-7f40-4909-85d5-d4149554ad4e" providerId="ADAL" clId="{17D78392-7091-4238-8278-2F3BDFF78295}" dt="2024-06-23T09:59:51.150" v="76" actId="47"/>
        <pc:sldMkLst>
          <pc:docMk/>
          <pc:sldMk cId="526865203" sldId="2147480509"/>
        </pc:sldMkLst>
      </pc:sldChg>
      <pc:sldChg chg="del">
        <pc:chgData name="Yoel Kortick" userId="167978f5-7f40-4909-85d5-d4149554ad4e" providerId="ADAL" clId="{17D78392-7091-4238-8278-2F3BDFF78295}" dt="2024-06-23T09:59:52.868" v="78" actId="47"/>
        <pc:sldMkLst>
          <pc:docMk/>
          <pc:sldMk cId="1177570538" sldId="2147480510"/>
        </pc:sldMkLst>
      </pc:sldChg>
      <pc:sldChg chg="del">
        <pc:chgData name="Yoel Kortick" userId="167978f5-7f40-4909-85d5-d4149554ad4e" providerId="ADAL" clId="{17D78392-7091-4238-8278-2F3BDFF78295}" dt="2024-06-23T09:59:53.584" v="79" actId="47"/>
        <pc:sldMkLst>
          <pc:docMk/>
          <pc:sldMk cId="4017577021" sldId="2147480511"/>
        </pc:sldMkLst>
      </pc:sldChg>
      <pc:sldChg chg="del">
        <pc:chgData name="Yoel Kortick" userId="167978f5-7f40-4909-85d5-d4149554ad4e" providerId="ADAL" clId="{17D78392-7091-4238-8278-2F3BDFF78295}" dt="2024-06-23T10:00:54.840" v="86" actId="47"/>
        <pc:sldMkLst>
          <pc:docMk/>
          <pc:sldMk cId="2152627630" sldId="2147480512"/>
        </pc:sldMkLst>
      </pc:sldChg>
      <pc:sldChg chg="del">
        <pc:chgData name="Yoel Kortick" userId="167978f5-7f40-4909-85d5-d4149554ad4e" providerId="ADAL" clId="{17D78392-7091-4238-8278-2F3BDFF78295}" dt="2024-06-23T10:00:56.029" v="87" actId="47"/>
        <pc:sldMkLst>
          <pc:docMk/>
          <pc:sldMk cId="1316222784" sldId="2147480513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252421786" sldId="2147480514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4084703367" sldId="214748051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849035337" sldId="2147480517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3585532701" sldId="2147480518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993318610" sldId="2147480519"/>
        </pc:sldMkLst>
      </pc:sldChg>
      <pc:sldChg chg="del">
        <pc:chgData name="Yoel Kortick" userId="167978f5-7f40-4909-85d5-d4149554ad4e" providerId="ADAL" clId="{17D78392-7091-4238-8278-2F3BDFF78295}" dt="2024-06-23T10:00:56.953" v="88" actId="47"/>
        <pc:sldMkLst>
          <pc:docMk/>
          <pc:sldMk cId="7394823" sldId="2147480520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732471005" sldId="2147480521"/>
        </pc:sldMkLst>
      </pc:sldChg>
      <pc:sldChg chg="del">
        <pc:chgData name="Yoel Kortick" userId="167978f5-7f40-4909-85d5-d4149554ad4e" providerId="ADAL" clId="{17D78392-7091-4238-8278-2F3BDFF78295}" dt="2024-06-23T09:59:52.046" v="77" actId="47"/>
        <pc:sldMkLst>
          <pc:docMk/>
          <pc:sldMk cId="2658128410" sldId="2147480522"/>
        </pc:sldMkLst>
      </pc:sldChg>
      <pc:sldChg chg="del">
        <pc:chgData name="Yoel Kortick" userId="167978f5-7f40-4909-85d5-d4149554ad4e" providerId="ADAL" clId="{17D78392-7091-4238-8278-2F3BDFF78295}" dt="2024-06-23T09:59:56.507" v="82" actId="47"/>
        <pc:sldMkLst>
          <pc:docMk/>
          <pc:sldMk cId="731897651" sldId="2147480523"/>
        </pc:sldMkLst>
      </pc:sldChg>
      <pc:sldChg chg="del">
        <pc:chgData name="Yoel Kortick" userId="167978f5-7f40-4909-85d5-d4149554ad4e" providerId="ADAL" clId="{17D78392-7091-4238-8278-2F3BDFF78295}" dt="2024-06-23T09:59:55.802" v="81" actId="47"/>
        <pc:sldMkLst>
          <pc:docMk/>
          <pc:sldMk cId="403552407" sldId="2147480524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516552799" sldId="2147480525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1540182172" sldId="2147480526"/>
        </pc:sldMkLst>
      </pc:sldChg>
      <pc:sldChg chg="del">
        <pc:chgData name="Yoel Kortick" userId="167978f5-7f40-4909-85d5-d4149554ad4e" providerId="ADAL" clId="{17D78392-7091-4238-8278-2F3BDFF78295}" dt="2024-06-23T10:00:33.265" v="84" actId="18676"/>
        <pc:sldMkLst>
          <pc:docMk/>
          <pc:sldMk cId="2379411196" sldId="2147480527"/>
        </pc:sldMkLst>
      </pc:sldChg>
      <pc:sldMasterChg chg="delSldLayout">
        <pc:chgData name="Yoel Kortick" userId="167978f5-7f40-4909-85d5-d4149554ad4e" providerId="ADAL" clId="{17D78392-7091-4238-8278-2F3BDFF78295}" dt="2024-06-23T10:03:38.192" v="176" actId="2696"/>
        <pc:sldMasterMkLst>
          <pc:docMk/>
          <pc:sldMasterMk cId="1691894521" sldId="2147483966"/>
        </pc:sldMasterMkLst>
        <pc:sldLayoutChg chg="del">
          <pc:chgData name="Yoel Kortick" userId="167978f5-7f40-4909-85d5-d4149554ad4e" providerId="ADAL" clId="{17D78392-7091-4238-8278-2F3BDFF78295}" dt="2024-06-23T10:02:22.981" v="123" actId="2696"/>
          <pc:sldLayoutMkLst>
            <pc:docMk/>
            <pc:sldMasterMk cId="1691894521" sldId="2147483966"/>
            <pc:sldLayoutMk cId="2617354837" sldId="2147483836"/>
          </pc:sldLayoutMkLst>
        </pc:sldLayoutChg>
        <pc:sldLayoutChg chg="del">
          <pc:chgData name="Yoel Kortick" userId="167978f5-7f40-4909-85d5-d4149554ad4e" providerId="ADAL" clId="{17D78392-7091-4238-8278-2F3BDFF78295}" dt="2024-06-23T10:02:45.943" v="144" actId="2696"/>
          <pc:sldLayoutMkLst>
            <pc:docMk/>
            <pc:sldMasterMk cId="1691894521" sldId="2147483966"/>
            <pc:sldLayoutMk cId="440434043" sldId="2147483925"/>
          </pc:sldLayoutMkLst>
        </pc:sldLayoutChg>
        <pc:sldLayoutChg chg="del">
          <pc:chgData name="Yoel Kortick" userId="167978f5-7f40-4909-85d5-d4149554ad4e" providerId="ADAL" clId="{17D78392-7091-4238-8278-2F3BDFF78295}" dt="2024-06-23T10:02:46.653" v="145" actId="2696"/>
          <pc:sldLayoutMkLst>
            <pc:docMk/>
            <pc:sldMasterMk cId="1691894521" sldId="2147483966"/>
            <pc:sldLayoutMk cId="4244508212" sldId="2147483926"/>
          </pc:sldLayoutMkLst>
        </pc:sldLayoutChg>
        <pc:sldLayoutChg chg="del">
          <pc:chgData name="Yoel Kortick" userId="167978f5-7f40-4909-85d5-d4149554ad4e" providerId="ADAL" clId="{17D78392-7091-4238-8278-2F3BDFF78295}" dt="2024-06-23T10:02:47.341" v="146" actId="2696"/>
          <pc:sldLayoutMkLst>
            <pc:docMk/>
            <pc:sldMasterMk cId="1691894521" sldId="2147483966"/>
            <pc:sldLayoutMk cId="3381975561" sldId="2147483928"/>
          </pc:sldLayoutMkLst>
        </pc:sldLayoutChg>
        <pc:sldLayoutChg chg="del">
          <pc:chgData name="Yoel Kortick" userId="167978f5-7f40-4909-85d5-d4149554ad4e" providerId="ADAL" clId="{17D78392-7091-4238-8278-2F3BDFF78295}" dt="2024-06-23T10:02:48.671" v="148" actId="2696"/>
          <pc:sldLayoutMkLst>
            <pc:docMk/>
            <pc:sldMasterMk cId="1691894521" sldId="2147483966"/>
            <pc:sldLayoutMk cId="2002137149" sldId="2147483930"/>
          </pc:sldLayoutMkLst>
        </pc:sldLayoutChg>
        <pc:sldLayoutChg chg="del">
          <pc:chgData name="Yoel Kortick" userId="167978f5-7f40-4909-85d5-d4149554ad4e" providerId="ADAL" clId="{17D78392-7091-4238-8278-2F3BDFF78295}" dt="2024-06-23T10:02:49.498" v="149" actId="2696"/>
          <pc:sldLayoutMkLst>
            <pc:docMk/>
            <pc:sldMasterMk cId="1691894521" sldId="2147483966"/>
            <pc:sldLayoutMk cId="2526894258" sldId="2147483931"/>
          </pc:sldLayoutMkLst>
        </pc:sldLayoutChg>
        <pc:sldLayoutChg chg="del">
          <pc:chgData name="Yoel Kortick" userId="167978f5-7f40-4909-85d5-d4149554ad4e" providerId="ADAL" clId="{17D78392-7091-4238-8278-2F3BDFF78295}" dt="2024-06-23T10:02:50.215" v="150" actId="2696"/>
          <pc:sldLayoutMkLst>
            <pc:docMk/>
            <pc:sldMasterMk cId="1691894521" sldId="2147483966"/>
            <pc:sldLayoutMk cId="1119255294" sldId="2147483934"/>
          </pc:sldLayoutMkLst>
        </pc:sldLayoutChg>
        <pc:sldLayoutChg chg="del">
          <pc:chgData name="Yoel Kortick" userId="167978f5-7f40-4909-85d5-d4149554ad4e" providerId="ADAL" clId="{17D78392-7091-4238-8278-2F3BDFF78295}" dt="2024-06-23T10:02:50.943" v="151" actId="2696"/>
          <pc:sldLayoutMkLst>
            <pc:docMk/>
            <pc:sldMasterMk cId="1691894521" sldId="2147483966"/>
            <pc:sldLayoutMk cId="1814988354" sldId="2147483935"/>
          </pc:sldLayoutMkLst>
        </pc:sldLayoutChg>
        <pc:sldLayoutChg chg="del">
          <pc:chgData name="Yoel Kortick" userId="167978f5-7f40-4909-85d5-d4149554ad4e" providerId="ADAL" clId="{17D78392-7091-4238-8278-2F3BDFF78295}" dt="2024-06-23T10:02:51.622" v="152" actId="2696"/>
          <pc:sldLayoutMkLst>
            <pc:docMk/>
            <pc:sldMasterMk cId="1691894521" sldId="2147483966"/>
            <pc:sldLayoutMk cId="374322628" sldId="2147483936"/>
          </pc:sldLayoutMkLst>
        </pc:sldLayoutChg>
        <pc:sldLayoutChg chg="del">
          <pc:chgData name="Yoel Kortick" userId="167978f5-7f40-4909-85d5-d4149554ad4e" providerId="ADAL" clId="{17D78392-7091-4238-8278-2F3BDFF78295}" dt="2024-06-23T10:02:52.337" v="153" actId="2696"/>
          <pc:sldLayoutMkLst>
            <pc:docMk/>
            <pc:sldMasterMk cId="1691894521" sldId="2147483966"/>
            <pc:sldLayoutMk cId="2443729271" sldId="2147483937"/>
          </pc:sldLayoutMkLst>
        </pc:sldLayoutChg>
        <pc:sldLayoutChg chg="del">
          <pc:chgData name="Yoel Kortick" userId="167978f5-7f40-4909-85d5-d4149554ad4e" providerId="ADAL" clId="{17D78392-7091-4238-8278-2F3BDFF78295}" dt="2024-06-23T10:02:53.551" v="154" actId="2696"/>
          <pc:sldLayoutMkLst>
            <pc:docMk/>
            <pc:sldMasterMk cId="1691894521" sldId="2147483966"/>
            <pc:sldLayoutMk cId="4050691505" sldId="2147483940"/>
          </pc:sldLayoutMkLst>
        </pc:sldLayoutChg>
        <pc:sldLayoutChg chg="del">
          <pc:chgData name="Yoel Kortick" userId="167978f5-7f40-4909-85d5-d4149554ad4e" providerId="ADAL" clId="{17D78392-7091-4238-8278-2F3BDFF78295}" dt="2024-06-23T10:03:00.419" v="162" actId="2696"/>
          <pc:sldLayoutMkLst>
            <pc:docMk/>
            <pc:sldMasterMk cId="1691894521" sldId="2147483966"/>
            <pc:sldLayoutMk cId="3780197497" sldId="2147484033"/>
          </pc:sldLayoutMkLst>
        </pc:sldLayoutChg>
        <pc:sldLayoutChg chg="del">
          <pc:chgData name="Yoel Kortick" userId="167978f5-7f40-4909-85d5-d4149554ad4e" providerId="ADAL" clId="{17D78392-7091-4238-8278-2F3BDFF78295}" dt="2024-06-23T10:03:01.116" v="163" actId="2696"/>
          <pc:sldLayoutMkLst>
            <pc:docMk/>
            <pc:sldMasterMk cId="1691894521" sldId="2147483966"/>
            <pc:sldLayoutMk cId="2673296503" sldId="2147484034"/>
          </pc:sldLayoutMkLst>
        </pc:sldLayoutChg>
        <pc:sldLayoutChg chg="del">
          <pc:chgData name="Yoel Kortick" userId="167978f5-7f40-4909-85d5-d4149554ad4e" providerId="ADAL" clId="{17D78392-7091-4238-8278-2F3BDFF78295}" dt="2024-06-23T10:03:01.821" v="164" actId="2696"/>
          <pc:sldLayoutMkLst>
            <pc:docMk/>
            <pc:sldMasterMk cId="1691894521" sldId="2147483966"/>
            <pc:sldLayoutMk cId="2788863375" sldId="2147484035"/>
          </pc:sldLayoutMkLst>
        </pc:sldLayoutChg>
        <pc:sldLayoutChg chg="del">
          <pc:chgData name="Yoel Kortick" userId="167978f5-7f40-4909-85d5-d4149554ad4e" providerId="ADAL" clId="{17D78392-7091-4238-8278-2F3BDFF78295}" dt="2024-06-23T10:03:02.475" v="165" actId="2696"/>
          <pc:sldLayoutMkLst>
            <pc:docMk/>
            <pc:sldMasterMk cId="1691894521" sldId="2147483966"/>
            <pc:sldLayoutMk cId="619499904" sldId="2147484036"/>
          </pc:sldLayoutMkLst>
        </pc:sldLayoutChg>
        <pc:sldLayoutChg chg="del">
          <pc:chgData name="Yoel Kortick" userId="167978f5-7f40-4909-85d5-d4149554ad4e" providerId="ADAL" clId="{17D78392-7091-4238-8278-2F3BDFF78295}" dt="2024-06-23T10:03:03.188" v="166" actId="2696"/>
          <pc:sldLayoutMkLst>
            <pc:docMk/>
            <pc:sldMasterMk cId="1691894521" sldId="2147483966"/>
            <pc:sldLayoutMk cId="3117733782" sldId="2147484037"/>
          </pc:sldLayoutMkLst>
        </pc:sldLayoutChg>
        <pc:sldLayoutChg chg="del">
          <pc:chgData name="Yoel Kortick" userId="167978f5-7f40-4909-85d5-d4149554ad4e" providerId="ADAL" clId="{17D78392-7091-4238-8278-2F3BDFF78295}" dt="2024-06-23T10:03:03.852" v="167" actId="2696"/>
          <pc:sldLayoutMkLst>
            <pc:docMk/>
            <pc:sldMasterMk cId="1691894521" sldId="2147483966"/>
            <pc:sldLayoutMk cId="1435569634" sldId="2147484119"/>
          </pc:sldLayoutMkLst>
        </pc:sldLayoutChg>
        <pc:sldLayoutChg chg="del">
          <pc:chgData name="Yoel Kortick" userId="167978f5-7f40-4909-85d5-d4149554ad4e" providerId="ADAL" clId="{17D78392-7091-4238-8278-2F3BDFF78295}" dt="2024-06-23T10:03:14.118" v="168" actId="2696"/>
          <pc:sldLayoutMkLst>
            <pc:docMk/>
            <pc:sldMasterMk cId="1691894521" sldId="2147483966"/>
            <pc:sldLayoutMk cId="1265630037" sldId="2147484120"/>
          </pc:sldLayoutMkLst>
        </pc:sldLayoutChg>
        <pc:sldLayoutChg chg="del">
          <pc:chgData name="Yoel Kortick" userId="167978f5-7f40-4909-85d5-d4149554ad4e" providerId="ADAL" clId="{17D78392-7091-4238-8278-2F3BDFF78295}" dt="2024-06-23T10:03:38.192" v="176" actId="2696"/>
          <pc:sldLayoutMkLst>
            <pc:docMk/>
            <pc:sldMasterMk cId="1691894521" sldId="2147483966"/>
            <pc:sldLayoutMk cId="2931456818" sldId="2147484207"/>
          </pc:sldLayoutMkLst>
        </pc:sldLayoutChg>
        <pc:sldLayoutChg chg="del">
          <pc:chgData name="Yoel Kortick" userId="167978f5-7f40-4909-85d5-d4149554ad4e" providerId="ADAL" clId="{17D78392-7091-4238-8278-2F3BDFF78295}" dt="2024-06-23T10:03:37.469" v="175" actId="2696"/>
          <pc:sldLayoutMkLst>
            <pc:docMk/>
            <pc:sldMasterMk cId="1691894521" sldId="2147483966"/>
            <pc:sldLayoutMk cId="262233839" sldId="2147484208"/>
          </pc:sldLayoutMkLst>
        </pc:sldLayoutChg>
        <pc:sldLayoutChg chg="del">
          <pc:chgData name="Yoel Kortick" userId="167978f5-7f40-4909-85d5-d4149554ad4e" providerId="ADAL" clId="{17D78392-7091-4238-8278-2F3BDFF78295}" dt="2024-06-23T10:02:11.531" v="118" actId="2696"/>
          <pc:sldLayoutMkLst>
            <pc:docMk/>
            <pc:sldMasterMk cId="1691894521" sldId="2147483966"/>
            <pc:sldLayoutMk cId="3305958603" sldId="2147484498"/>
          </pc:sldLayoutMkLst>
        </pc:sldLayoutChg>
        <pc:sldLayoutChg chg="del">
          <pc:chgData name="Yoel Kortick" userId="167978f5-7f40-4909-85d5-d4149554ad4e" providerId="ADAL" clId="{17D78392-7091-4238-8278-2F3BDFF78295}" dt="2024-06-23T10:02:13.388" v="119" actId="2696"/>
          <pc:sldLayoutMkLst>
            <pc:docMk/>
            <pc:sldMasterMk cId="1691894521" sldId="2147483966"/>
            <pc:sldLayoutMk cId="2805829425" sldId="2147484499"/>
          </pc:sldLayoutMkLst>
        </pc:sldLayoutChg>
        <pc:sldLayoutChg chg="del">
          <pc:chgData name="Yoel Kortick" userId="167978f5-7f40-4909-85d5-d4149554ad4e" providerId="ADAL" clId="{17D78392-7091-4238-8278-2F3BDFF78295}" dt="2024-06-23T10:02:48.031" v="147" actId="2696"/>
          <pc:sldLayoutMkLst>
            <pc:docMk/>
            <pc:sldMasterMk cId="1691894521" sldId="2147483966"/>
            <pc:sldLayoutMk cId="2607327543" sldId="2147484503"/>
          </pc:sldLayoutMkLst>
        </pc:sldLayoutChg>
        <pc:sldLayoutChg chg="del">
          <pc:chgData name="Yoel Kortick" userId="167978f5-7f40-4909-85d5-d4149554ad4e" providerId="ADAL" clId="{17D78392-7091-4238-8278-2F3BDFF78295}" dt="2024-06-23T09:57:05.583" v="52" actId="2696"/>
          <pc:sldLayoutMkLst>
            <pc:docMk/>
            <pc:sldMasterMk cId="1691894521" sldId="2147483966"/>
            <pc:sldLayoutMk cId="41243747" sldId="2147484589"/>
          </pc:sldLayoutMkLst>
        </pc:sldLayoutChg>
        <pc:sldLayoutChg chg="del">
          <pc:chgData name="Yoel Kortick" userId="167978f5-7f40-4909-85d5-d4149554ad4e" providerId="ADAL" clId="{17D78392-7091-4238-8278-2F3BDFF78295}" dt="2024-06-23T10:02:28.400" v="124" actId="2696"/>
          <pc:sldLayoutMkLst>
            <pc:docMk/>
            <pc:sldMasterMk cId="1691894521" sldId="2147483966"/>
            <pc:sldLayoutMk cId="2072723489" sldId="2147484591"/>
          </pc:sldLayoutMkLst>
        </pc:sldLayoutChg>
        <pc:sldLayoutChg chg="del">
          <pc:chgData name="Yoel Kortick" userId="167978f5-7f40-4909-85d5-d4149554ad4e" providerId="ADAL" clId="{17D78392-7091-4238-8278-2F3BDFF78295}" dt="2024-06-23T10:02:35.021" v="131" actId="2696"/>
          <pc:sldLayoutMkLst>
            <pc:docMk/>
            <pc:sldMasterMk cId="1691894521" sldId="2147483966"/>
            <pc:sldLayoutMk cId="3805030279" sldId="2147484592"/>
          </pc:sldLayoutMkLst>
        </pc:sldLayoutChg>
        <pc:sldLayoutChg chg="del">
          <pc:chgData name="Yoel Kortick" userId="167978f5-7f40-4909-85d5-d4149554ad4e" providerId="ADAL" clId="{17D78392-7091-4238-8278-2F3BDFF78295}" dt="2024-06-23T10:02:54.406" v="155" actId="2696"/>
          <pc:sldLayoutMkLst>
            <pc:docMk/>
            <pc:sldMasterMk cId="1691894521" sldId="2147483966"/>
            <pc:sldLayoutMk cId="2065273468" sldId="2147484614"/>
          </pc:sldLayoutMkLst>
        </pc:sldLayoutChg>
        <pc:sldLayoutChg chg="del">
          <pc:chgData name="Yoel Kortick" userId="167978f5-7f40-4909-85d5-d4149554ad4e" providerId="ADAL" clId="{17D78392-7091-4238-8278-2F3BDFF78295}" dt="2024-06-23T10:02:55.102" v="156" actId="2696"/>
          <pc:sldLayoutMkLst>
            <pc:docMk/>
            <pc:sldMasterMk cId="1691894521" sldId="2147483966"/>
            <pc:sldLayoutMk cId="90841879" sldId="2147484616"/>
          </pc:sldLayoutMkLst>
        </pc:sldLayoutChg>
        <pc:sldLayoutChg chg="del">
          <pc:chgData name="Yoel Kortick" userId="167978f5-7f40-4909-85d5-d4149554ad4e" providerId="ADAL" clId="{17D78392-7091-4238-8278-2F3BDFF78295}" dt="2024-06-23T10:02:56.456" v="157" actId="2696"/>
          <pc:sldLayoutMkLst>
            <pc:docMk/>
            <pc:sldMasterMk cId="1691894521" sldId="2147483966"/>
            <pc:sldLayoutMk cId="1508838985" sldId="2147484618"/>
          </pc:sldLayoutMkLst>
        </pc:sldLayoutChg>
        <pc:sldLayoutChg chg="del">
          <pc:chgData name="Yoel Kortick" userId="167978f5-7f40-4909-85d5-d4149554ad4e" providerId="ADAL" clId="{17D78392-7091-4238-8278-2F3BDFF78295}" dt="2024-06-23T10:02:57.196" v="158" actId="2696"/>
          <pc:sldLayoutMkLst>
            <pc:docMk/>
            <pc:sldMasterMk cId="1691894521" sldId="2147483966"/>
            <pc:sldLayoutMk cId="3031033169" sldId="2147484619"/>
          </pc:sldLayoutMkLst>
        </pc:sldLayoutChg>
        <pc:sldLayoutChg chg="del">
          <pc:chgData name="Yoel Kortick" userId="167978f5-7f40-4909-85d5-d4149554ad4e" providerId="ADAL" clId="{17D78392-7091-4238-8278-2F3BDFF78295}" dt="2024-06-23T10:02:57.974" v="159" actId="2696"/>
          <pc:sldLayoutMkLst>
            <pc:docMk/>
            <pc:sldMasterMk cId="1691894521" sldId="2147483966"/>
            <pc:sldLayoutMk cId="4072244268" sldId="2147484622"/>
          </pc:sldLayoutMkLst>
        </pc:sldLayoutChg>
        <pc:sldLayoutChg chg="del">
          <pc:chgData name="Yoel Kortick" userId="167978f5-7f40-4909-85d5-d4149554ad4e" providerId="ADAL" clId="{17D78392-7091-4238-8278-2F3BDFF78295}" dt="2024-06-23T10:02:58.701" v="160" actId="2696"/>
          <pc:sldLayoutMkLst>
            <pc:docMk/>
            <pc:sldMasterMk cId="1691894521" sldId="2147483966"/>
            <pc:sldLayoutMk cId="794650028" sldId="2147484623"/>
          </pc:sldLayoutMkLst>
        </pc:sldLayoutChg>
        <pc:sldLayoutChg chg="del">
          <pc:chgData name="Yoel Kortick" userId="167978f5-7f40-4909-85d5-d4149554ad4e" providerId="ADAL" clId="{17D78392-7091-4238-8278-2F3BDFF78295}" dt="2024-06-23T09:56:55.047" v="51" actId="47"/>
          <pc:sldLayoutMkLst>
            <pc:docMk/>
            <pc:sldMasterMk cId="1691894521" sldId="2147483966"/>
            <pc:sldLayoutMk cId="2066544731" sldId="2147484630"/>
          </pc:sldLayoutMkLst>
        </pc:sldLayoutChg>
        <pc:sldLayoutChg chg="del">
          <pc:chgData name="Yoel Kortick" userId="167978f5-7f40-4909-85d5-d4149554ad4e" providerId="ADAL" clId="{17D78392-7091-4238-8278-2F3BDFF78295}" dt="2024-06-23T10:02:36.454" v="133" actId="2696"/>
          <pc:sldLayoutMkLst>
            <pc:docMk/>
            <pc:sldMasterMk cId="1691894521" sldId="2147483966"/>
            <pc:sldLayoutMk cId="2126478921" sldId="2147484632"/>
          </pc:sldLayoutMkLst>
        </pc:sldLayoutChg>
        <pc:sldLayoutChg chg="del">
          <pc:chgData name="Yoel Kortick" userId="167978f5-7f40-4909-85d5-d4149554ad4e" providerId="ADAL" clId="{17D78392-7091-4238-8278-2F3BDFF78295}" dt="2024-06-23T10:02:38.455" v="135" actId="2696"/>
          <pc:sldLayoutMkLst>
            <pc:docMk/>
            <pc:sldMasterMk cId="1691894521" sldId="2147483966"/>
            <pc:sldLayoutMk cId="1171175249" sldId="2147484635"/>
          </pc:sldLayoutMkLst>
        </pc:sldLayoutChg>
        <pc:sldLayoutChg chg="del">
          <pc:chgData name="Yoel Kortick" userId="167978f5-7f40-4909-85d5-d4149554ad4e" providerId="ADAL" clId="{17D78392-7091-4238-8278-2F3BDFF78295}" dt="2024-06-23T10:02:29.708" v="125" actId="2696"/>
          <pc:sldLayoutMkLst>
            <pc:docMk/>
            <pc:sldMasterMk cId="1691894521" sldId="2147483966"/>
            <pc:sldLayoutMk cId="3458309563" sldId="2147484636"/>
          </pc:sldLayoutMkLst>
        </pc:sldLayoutChg>
        <pc:sldLayoutChg chg="del">
          <pc:chgData name="Yoel Kortick" userId="167978f5-7f40-4909-85d5-d4149554ad4e" providerId="ADAL" clId="{17D78392-7091-4238-8278-2F3BDFF78295}" dt="2024-06-23T10:02:31.927" v="127" actId="2696"/>
          <pc:sldLayoutMkLst>
            <pc:docMk/>
            <pc:sldMasterMk cId="1691894521" sldId="2147483966"/>
            <pc:sldLayoutMk cId="477554592" sldId="2147484638"/>
          </pc:sldLayoutMkLst>
        </pc:sldLayoutChg>
        <pc:sldLayoutChg chg="del">
          <pc:chgData name="Yoel Kortick" userId="167978f5-7f40-4909-85d5-d4149554ad4e" providerId="ADAL" clId="{17D78392-7091-4238-8278-2F3BDFF78295}" dt="2024-06-23T10:02:32.709" v="128" actId="2696"/>
          <pc:sldLayoutMkLst>
            <pc:docMk/>
            <pc:sldMasterMk cId="1691894521" sldId="2147483966"/>
            <pc:sldLayoutMk cId="371855891" sldId="2147484639"/>
          </pc:sldLayoutMkLst>
        </pc:sldLayoutChg>
        <pc:sldLayoutChg chg="del">
          <pc:chgData name="Yoel Kortick" userId="167978f5-7f40-4909-85d5-d4149554ad4e" providerId="ADAL" clId="{17D78392-7091-4238-8278-2F3BDFF78295}" dt="2024-06-23T10:02:34.261" v="130" actId="2696"/>
          <pc:sldLayoutMkLst>
            <pc:docMk/>
            <pc:sldMasterMk cId="1691894521" sldId="2147483966"/>
            <pc:sldLayoutMk cId="1479744945" sldId="2147484641"/>
          </pc:sldLayoutMkLst>
        </pc:sldLayoutChg>
        <pc:sldLayoutChg chg="del">
          <pc:chgData name="Yoel Kortick" userId="167978f5-7f40-4909-85d5-d4149554ad4e" providerId="ADAL" clId="{17D78392-7091-4238-8278-2F3BDFF78295}" dt="2024-06-23T10:02:39.369" v="136" actId="2696"/>
          <pc:sldLayoutMkLst>
            <pc:docMk/>
            <pc:sldMasterMk cId="1691894521" sldId="2147483966"/>
            <pc:sldLayoutMk cId="3428793645" sldId="2147484642"/>
          </pc:sldLayoutMkLst>
        </pc:sldLayoutChg>
        <pc:sldLayoutChg chg="del">
          <pc:chgData name="Yoel Kortick" userId="167978f5-7f40-4909-85d5-d4149554ad4e" providerId="ADAL" clId="{17D78392-7091-4238-8278-2F3BDFF78295}" dt="2024-06-23T10:02:40.220" v="137" actId="2696"/>
          <pc:sldLayoutMkLst>
            <pc:docMk/>
            <pc:sldMasterMk cId="1691894521" sldId="2147483966"/>
            <pc:sldLayoutMk cId="720805735" sldId="2147484644"/>
          </pc:sldLayoutMkLst>
        </pc:sldLayoutChg>
        <pc:sldLayoutChg chg="del">
          <pc:chgData name="Yoel Kortick" userId="167978f5-7f40-4909-85d5-d4149554ad4e" providerId="ADAL" clId="{17D78392-7091-4238-8278-2F3BDFF78295}" dt="2024-06-23T10:02:41.336" v="138" actId="2696"/>
          <pc:sldLayoutMkLst>
            <pc:docMk/>
            <pc:sldMasterMk cId="1691894521" sldId="2147483966"/>
            <pc:sldLayoutMk cId="2629522034" sldId="2147484648"/>
          </pc:sldLayoutMkLst>
        </pc:sldLayoutChg>
        <pc:sldLayoutChg chg="del">
          <pc:chgData name="Yoel Kortick" userId="167978f5-7f40-4909-85d5-d4149554ad4e" providerId="ADAL" clId="{17D78392-7091-4238-8278-2F3BDFF78295}" dt="2024-06-23T10:02:42.937" v="140" actId="2696"/>
          <pc:sldLayoutMkLst>
            <pc:docMk/>
            <pc:sldMasterMk cId="1691894521" sldId="2147483966"/>
            <pc:sldLayoutMk cId="525117894" sldId="2147484649"/>
          </pc:sldLayoutMkLst>
        </pc:sldLayoutChg>
        <pc:sldLayoutChg chg="del">
          <pc:chgData name="Yoel Kortick" userId="167978f5-7f40-4909-85d5-d4149554ad4e" providerId="ADAL" clId="{17D78392-7091-4238-8278-2F3BDFF78295}" dt="2024-06-23T10:02:19.351" v="122" actId="2696"/>
          <pc:sldLayoutMkLst>
            <pc:docMk/>
            <pc:sldMasterMk cId="1691894521" sldId="2147483966"/>
            <pc:sldLayoutMk cId="3831170157" sldId="2147484651"/>
          </pc:sldLayoutMkLst>
        </pc:sldLayoutChg>
        <pc:sldLayoutChg chg="del">
          <pc:chgData name="Yoel Kortick" userId="167978f5-7f40-4909-85d5-d4149554ad4e" providerId="ADAL" clId="{17D78392-7091-4238-8278-2F3BDFF78295}" dt="2024-06-23T10:02:17.828" v="121" actId="2696"/>
          <pc:sldLayoutMkLst>
            <pc:docMk/>
            <pc:sldMasterMk cId="1691894521" sldId="2147483966"/>
            <pc:sldLayoutMk cId="4268709490" sldId="2147484652"/>
          </pc:sldLayoutMkLst>
        </pc:sldLayoutChg>
        <pc:sldLayoutChg chg="del">
          <pc:chgData name="Yoel Kortick" userId="167978f5-7f40-4909-85d5-d4149554ad4e" providerId="ADAL" clId="{17D78392-7091-4238-8278-2F3BDFF78295}" dt="2024-06-23T10:02:14.560" v="120" actId="2696"/>
          <pc:sldLayoutMkLst>
            <pc:docMk/>
            <pc:sldMasterMk cId="1691894521" sldId="2147483966"/>
            <pc:sldLayoutMk cId="4169000912" sldId="2147484653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4166352113" sldId="2147484656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2678986411" sldId="2147484657"/>
          </pc:sldLayoutMkLst>
        </pc:sldLayoutChg>
        <pc:sldLayoutChg chg="del">
          <pc:chgData name="Yoel Kortick" userId="167978f5-7f40-4909-85d5-d4149554ad4e" providerId="ADAL" clId="{17D78392-7091-4238-8278-2F3BDFF78295}" dt="2024-06-23T09:56:36.526" v="46" actId="2696"/>
          <pc:sldLayoutMkLst>
            <pc:docMk/>
            <pc:sldMasterMk cId="1691894521" sldId="2147483966"/>
            <pc:sldLayoutMk cId="3660680566" sldId="2147484658"/>
          </pc:sldLayoutMkLst>
        </pc:sldLayoutChg>
        <pc:sldLayoutChg chg="del">
          <pc:chgData name="Yoel Kortick" userId="167978f5-7f40-4909-85d5-d4149554ad4e" providerId="ADAL" clId="{17D78392-7091-4238-8278-2F3BDFF78295}" dt="2024-06-23T09:56:37.191" v="47" actId="2696"/>
          <pc:sldLayoutMkLst>
            <pc:docMk/>
            <pc:sldMasterMk cId="1691894521" sldId="2147483966"/>
            <pc:sldLayoutMk cId="3766125900" sldId="2147484660"/>
          </pc:sldLayoutMkLst>
        </pc:sldLayoutChg>
        <pc:sldLayoutChg chg="del">
          <pc:chgData name="Yoel Kortick" userId="167978f5-7f40-4909-85d5-d4149554ad4e" providerId="ADAL" clId="{17D78392-7091-4238-8278-2F3BDFF78295}" dt="2024-06-23T09:56:37.831" v="48" actId="2696"/>
          <pc:sldLayoutMkLst>
            <pc:docMk/>
            <pc:sldMasterMk cId="1691894521" sldId="2147483966"/>
            <pc:sldLayoutMk cId="939543712" sldId="2147484661"/>
          </pc:sldLayoutMkLst>
        </pc:sldLayoutChg>
        <pc:sldLayoutChg chg="del">
          <pc:chgData name="Yoel Kortick" userId="167978f5-7f40-4909-85d5-d4149554ad4e" providerId="ADAL" clId="{17D78392-7091-4238-8278-2F3BDFF78295}" dt="2024-06-23T10:02:35.709" v="132" actId="2696"/>
          <pc:sldLayoutMkLst>
            <pc:docMk/>
            <pc:sldMasterMk cId="1691894521" sldId="2147483966"/>
            <pc:sldLayoutMk cId="990459230" sldId="2147484663"/>
          </pc:sldLayoutMkLst>
        </pc:sldLayoutChg>
        <pc:sldLayoutChg chg="del">
          <pc:chgData name="Yoel Kortick" userId="167978f5-7f40-4909-85d5-d4149554ad4e" providerId="ADAL" clId="{17D78392-7091-4238-8278-2F3BDFF78295}" dt="2024-06-23T10:02:42.158" v="139" actId="2696"/>
          <pc:sldLayoutMkLst>
            <pc:docMk/>
            <pc:sldMasterMk cId="1691894521" sldId="2147483966"/>
            <pc:sldLayoutMk cId="2752866169" sldId="2147484664"/>
          </pc:sldLayoutMkLst>
        </pc:sldLayoutChg>
        <pc:sldLayoutChg chg="del">
          <pc:chgData name="Yoel Kortick" userId="167978f5-7f40-4909-85d5-d4149554ad4e" providerId="ADAL" clId="{17D78392-7091-4238-8278-2F3BDFF78295}" dt="2024-06-23T10:02:30.588" v="126" actId="2696"/>
          <pc:sldLayoutMkLst>
            <pc:docMk/>
            <pc:sldMasterMk cId="1691894521" sldId="2147483966"/>
            <pc:sldLayoutMk cId="3130732954" sldId="2147484666"/>
          </pc:sldLayoutMkLst>
        </pc:sldLayoutChg>
        <pc:sldLayoutChg chg="del">
          <pc:chgData name="Yoel Kortick" userId="167978f5-7f40-4909-85d5-d4149554ad4e" providerId="ADAL" clId="{17D78392-7091-4238-8278-2F3BDFF78295}" dt="2024-06-23T10:02:33.499" v="129" actId="2696"/>
          <pc:sldLayoutMkLst>
            <pc:docMk/>
            <pc:sldMasterMk cId="1691894521" sldId="2147483966"/>
            <pc:sldLayoutMk cId="253012666" sldId="2147484667"/>
          </pc:sldLayoutMkLst>
        </pc:sldLayoutChg>
        <pc:sldLayoutChg chg="del">
          <pc:chgData name="Yoel Kortick" userId="167978f5-7f40-4909-85d5-d4149554ad4e" providerId="ADAL" clId="{17D78392-7091-4238-8278-2F3BDFF78295}" dt="2024-06-23T10:02:37.598" v="134" actId="2696"/>
          <pc:sldLayoutMkLst>
            <pc:docMk/>
            <pc:sldMasterMk cId="1691894521" sldId="2147483966"/>
            <pc:sldLayoutMk cId="3068545794" sldId="2147484669"/>
          </pc:sldLayoutMkLst>
        </pc:sldLayoutChg>
        <pc:sldLayoutChg chg="del">
          <pc:chgData name="Yoel Kortick" userId="167978f5-7f40-4909-85d5-d4149554ad4e" providerId="ADAL" clId="{17D78392-7091-4238-8278-2F3BDFF78295}" dt="2024-06-23T10:02:43.710" v="141" actId="2696"/>
          <pc:sldLayoutMkLst>
            <pc:docMk/>
            <pc:sldMasterMk cId="1691894521" sldId="2147483966"/>
            <pc:sldLayoutMk cId="1808643945" sldId="2147484671"/>
          </pc:sldLayoutMkLst>
        </pc:sldLayoutChg>
        <pc:sldLayoutChg chg="del">
          <pc:chgData name="Yoel Kortick" userId="167978f5-7f40-4909-85d5-d4149554ad4e" providerId="ADAL" clId="{17D78392-7091-4238-8278-2F3BDFF78295}" dt="2024-06-23T10:02:44.461" v="142" actId="2696"/>
          <pc:sldLayoutMkLst>
            <pc:docMk/>
            <pc:sldMasterMk cId="1691894521" sldId="2147483966"/>
            <pc:sldLayoutMk cId="653484807" sldId="2147484672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1855485958" sldId="2147484673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1565654185" sldId="2147484674"/>
          </pc:sldLayoutMkLst>
        </pc:sldLayoutChg>
        <pc:sldLayoutChg chg="del">
          <pc:chgData name="Yoel Kortick" userId="167978f5-7f40-4909-85d5-d4149554ad4e" providerId="ADAL" clId="{17D78392-7091-4238-8278-2F3BDFF78295}" dt="2024-06-23T10:00:33.265" v="84" actId="18676"/>
          <pc:sldLayoutMkLst>
            <pc:docMk/>
            <pc:sldMasterMk cId="1691894521" sldId="2147483966"/>
            <pc:sldLayoutMk cId="3197168305" sldId="2147484675"/>
          </pc:sldLayoutMkLst>
        </pc:sldLayoutChg>
        <pc:sldLayoutChg chg="del">
          <pc:chgData name="Yoel Kortick" userId="167978f5-7f40-4909-85d5-d4149554ad4e" providerId="ADAL" clId="{17D78392-7091-4238-8278-2F3BDFF78295}" dt="2024-06-23T10:02:59.677" v="161" actId="2696"/>
          <pc:sldLayoutMkLst>
            <pc:docMk/>
            <pc:sldMasterMk cId="1691894521" sldId="2147483966"/>
            <pc:sldLayoutMk cId="1373068805" sldId="2147484677"/>
          </pc:sldLayoutMkLst>
        </pc:sldLayoutChg>
        <pc:sldLayoutChg chg="del">
          <pc:chgData name="Yoel Kortick" userId="167978f5-7f40-4909-85d5-d4149554ad4e" providerId="ADAL" clId="{17D78392-7091-4238-8278-2F3BDFF78295}" dt="2024-06-23T10:03:17.207" v="172" actId="2696"/>
          <pc:sldLayoutMkLst>
            <pc:docMk/>
            <pc:sldMasterMk cId="1691894521" sldId="2147483966"/>
            <pc:sldLayoutMk cId="2987272044" sldId="2147484679"/>
          </pc:sldLayoutMkLst>
        </pc:sldLayoutChg>
        <pc:sldLayoutChg chg="del">
          <pc:chgData name="Yoel Kortick" userId="167978f5-7f40-4909-85d5-d4149554ad4e" providerId="ADAL" clId="{17D78392-7091-4238-8278-2F3BDFF78295}" dt="2024-06-23T10:03:15.543" v="170" actId="2696"/>
          <pc:sldLayoutMkLst>
            <pc:docMk/>
            <pc:sldMasterMk cId="1691894521" sldId="2147483966"/>
            <pc:sldLayoutMk cId="76026414" sldId="2147484680"/>
          </pc:sldLayoutMkLst>
        </pc:sldLayoutChg>
        <pc:sldLayoutChg chg="del">
          <pc:chgData name="Yoel Kortick" userId="167978f5-7f40-4909-85d5-d4149554ad4e" providerId="ADAL" clId="{17D78392-7091-4238-8278-2F3BDFF78295}" dt="2024-06-23T10:03:14.889" v="169" actId="2696"/>
          <pc:sldLayoutMkLst>
            <pc:docMk/>
            <pc:sldMasterMk cId="1691894521" sldId="2147483966"/>
            <pc:sldLayoutMk cId="1046536594" sldId="2147484681"/>
          </pc:sldLayoutMkLst>
        </pc:sldLayoutChg>
        <pc:sldLayoutChg chg="del">
          <pc:chgData name="Yoel Kortick" userId="167978f5-7f40-4909-85d5-d4149554ad4e" providerId="ADAL" clId="{17D78392-7091-4238-8278-2F3BDFF78295}" dt="2024-06-23T10:02:45.205" v="143" actId="2696"/>
          <pc:sldLayoutMkLst>
            <pc:docMk/>
            <pc:sldMasterMk cId="1691894521" sldId="2147483966"/>
            <pc:sldLayoutMk cId="3830252464" sldId="2147484682"/>
          </pc:sldLayoutMkLst>
        </pc:sldLayoutChg>
        <pc:sldLayoutChg chg="del">
          <pc:chgData name="Yoel Kortick" userId="167978f5-7f40-4909-85d5-d4149554ad4e" providerId="ADAL" clId="{17D78392-7091-4238-8278-2F3BDFF78295}" dt="2024-06-23T10:03:16.740" v="171" actId="2696"/>
          <pc:sldLayoutMkLst>
            <pc:docMk/>
            <pc:sldMasterMk cId="1691894521" sldId="2147483966"/>
            <pc:sldLayoutMk cId="2032487351" sldId="2147484683"/>
          </pc:sldLayoutMkLst>
        </pc:sldLayoutChg>
        <pc:sldLayoutChg chg="del">
          <pc:chgData name="Yoel Kortick" userId="167978f5-7f40-4909-85d5-d4149554ad4e" providerId="ADAL" clId="{17D78392-7091-4238-8278-2F3BDFF78295}" dt="2024-06-23T10:03:17.676" v="173" actId="2696"/>
          <pc:sldLayoutMkLst>
            <pc:docMk/>
            <pc:sldMasterMk cId="1691894521" sldId="2147483966"/>
            <pc:sldLayoutMk cId="1713843053" sldId="2147484684"/>
          </pc:sldLayoutMkLst>
        </pc:sldLayoutChg>
        <pc:sldLayoutChg chg="del">
          <pc:chgData name="Yoel Kortick" userId="167978f5-7f40-4909-85d5-d4149554ad4e" providerId="ADAL" clId="{17D78392-7091-4238-8278-2F3BDFF78295}" dt="2024-06-23T10:03:18.364" v="174" actId="2696"/>
          <pc:sldLayoutMkLst>
            <pc:docMk/>
            <pc:sldMasterMk cId="1691894521" sldId="2147483966"/>
            <pc:sldLayoutMk cId="2247619722" sldId="2147484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3CC206-4FCA-03CD-59DF-935BD0F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2937-9F51-BE70-DB61-92D027919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A9409C-897B-CE71-66D4-43705F0A71D1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93BAF31-24B1-136F-2AFD-AD4DD414C2FA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EBDA381-F293-7331-B82D-5646025BB237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C2EB8B4-A443-4F18-D178-C32B08628152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AC67E59-6061-9349-00E9-3A7646843268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B7C5EF-6A4C-9D3B-171D-0A804EA6A1E6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3E89A5-D448-92EA-18B1-B50BDD34C4CB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E32E90-CACD-8E05-68B2-CA9E81A5D6AF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0F59409-018B-DC00-6807-B96D2CE70D2B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80F448-43A1-9353-F622-F616A19581B5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DE1AB9-D42B-CA09-A51F-993C726FD9B4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3D7430-26B0-E926-6F6E-F5F8C247923C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0CFCFB9-9FBB-8B83-EC8A-B73A0B93FB50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6A0CB0B-A312-2327-FEAA-9FBE204C5DBA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30FBA4E-6CAA-DCA9-8DB9-EA158E76D44E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520051-23B4-EDD4-3FAC-928F62C2E4A4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308096F-25D5-1137-A6D8-A44068DED010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32D93B7-3226-5B49-1677-16C575926E0D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0FF3DB2-2286-1898-A151-5CE5DDBB2E47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4393AA-2A9E-7861-7882-9561C538FE91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5628E8A-58E1-0ED9-4DA8-FBA513FA7BEF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02C450-0012-E394-050C-9CC9C23CAEED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6F2334A-FD72-5605-2DF9-B8EB7BD698B4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51F529-E2CD-70CC-3385-C8FBFDBE0C2B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33E5F76-469E-539F-B921-74E0DAD1185E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000DD0D-6A03-CA4E-7064-1BBC5DB2847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25F3EFC7-529D-BEEC-0E23-741A4B11A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48636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473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- 1 line only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D253DDF8-4139-C5D7-2140-8AB43A1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"/>
            <a:ext cx="12191995" cy="6857997"/>
          </a:xfrm>
          <a:custGeom>
            <a:avLst/>
            <a:gdLst>
              <a:gd name="connsiteX0" fmla="*/ 6180592 w 12191995"/>
              <a:gd name="connsiteY0" fmla="*/ 849612 h 6857997"/>
              <a:gd name="connsiteX1" fmla="*/ 6180592 w 12191995"/>
              <a:gd name="connsiteY1" fmla="*/ 854463 h 6857997"/>
              <a:gd name="connsiteX2" fmla="*/ 6167655 w 12191995"/>
              <a:gd name="connsiteY2" fmla="*/ 866053 h 6857997"/>
              <a:gd name="connsiteX3" fmla="*/ 6158221 w 12191995"/>
              <a:gd name="connsiteY3" fmla="*/ 858237 h 6857997"/>
              <a:gd name="connsiteX4" fmla="*/ 6167655 w 12191995"/>
              <a:gd name="connsiteY4" fmla="*/ 850960 h 6857997"/>
              <a:gd name="connsiteX5" fmla="*/ 6174662 w 12191995"/>
              <a:gd name="connsiteY5" fmla="*/ 850960 h 6857997"/>
              <a:gd name="connsiteX6" fmla="*/ 6180592 w 12191995"/>
              <a:gd name="connsiteY6" fmla="*/ 849612 h 6857997"/>
              <a:gd name="connsiteX7" fmla="*/ 6414538 w 12191995"/>
              <a:gd name="connsiteY7" fmla="*/ 849611 h 6857997"/>
              <a:gd name="connsiteX8" fmla="*/ 6414538 w 12191995"/>
              <a:gd name="connsiteY8" fmla="*/ 854462 h 6857997"/>
              <a:gd name="connsiteX9" fmla="*/ 6401601 w 12191995"/>
              <a:gd name="connsiteY9" fmla="*/ 866052 h 6857997"/>
              <a:gd name="connsiteX10" fmla="*/ 6392167 w 12191995"/>
              <a:gd name="connsiteY10" fmla="*/ 858236 h 6857997"/>
              <a:gd name="connsiteX11" fmla="*/ 6401601 w 12191995"/>
              <a:gd name="connsiteY11" fmla="*/ 850959 h 6857997"/>
              <a:gd name="connsiteX12" fmla="*/ 6408608 w 12191995"/>
              <a:gd name="connsiteY12" fmla="*/ 850959 h 6857997"/>
              <a:gd name="connsiteX13" fmla="*/ 6414538 w 12191995"/>
              <a:gd name="connsiteY13" fmla="*/ 849611 h 6857997"/>
              <a:gd name="connsiteX14" fmla="*/ 5709196 w 12191995"/>
              <a:gd name="connsiteY14" fmla="*/ 846646 h 6857997"/>
              <a:gd name="connsiteX15" fmla="*/ 5709196 w 12191995"/>
              <a:gd name="connsiteY15" fmla="*/ 855541 h 6857997"/>
              <a:gd name="connsiteX16" fmla="*/ 5690328 w 12191995"/>
              <a:gd name="connsiteY16" fmla="*/ 872521 h 6857997"/>
              <a:gd name="connsiteX17" fmla="*/ 5675236 w 12191995"/>
              <a:gd name="connsiteY17" fmla="*/ 860392 h 6857997"/>
              <a:gd name="connsiteX18" fmla="*/ 5688982 w 12191995"/>
              <a:gd name="connsiteY18" fmla="*/ 849072 h 6857997"/>
              <a:gd name="connsiteX19" fmla="*/ 5700841 w 12191995"/>
              <a:gd name="connsiteY19" fmla="*/ 849072 h 6857997"/>
              <a:gd name="connsiteX20" fmla="*/ 5709196 w 12191995"/>
              <a:gd name="connsiteY20" fmla="*/ 846646 h 6857997"/>
              <a:gd name="connsiteX21" fmla="*/ 6530703 w 12191995"/>
              <a:gd name="connsiteY21" fmla="*/ 825894 h 6857997"/>
              <a:gd name="connsiteX22" fmla="*/ 6545527 w 12191995"/>
              <a:gd name="connsiteY22" fmla="*/ 838022 h 6857997"/>
              <a:gd name="connsiteX23" fmla="*/ 6515610 w 12191995"/>
              <a:gd name="connsiteY23" fmla="*/ 838022 h 6857997"/>
              <a:gd name="connsiteX24" fmla="*/ 6530703 w 12191995"/>
              <a:gd name="connsiteY24" fmla="*/ 825894 h 6857997"/>
              <a:gd name="connsiteX25" fmla="*/ 5883577 w 12191995"/>
              <a:gd name="connsiteY25" fmla="*/ 820234 h 6857997"/>
              <a:gd name="connsiteX26" fmla="*/ 5907835 w 12191995"/>
              <a:gd name="connsiteY26" fmla="*/ 846378 h 6857997"/>
              <a:gd name="connsiteX27" fmla="*/ 5883577 w 12191995"/>
              <a:gd name="connsiteY27" fmla="*/ 872522 h 6857997"/>
              <a:gd name="connsiteX28" fmla="*/ 5859320 w 12191995"/>
              <a:gd name="connsiteY28" fmla="*/ 846378 h 6857997"/>
              <a:gd name="connsiteX29" fmla="*/ 5883577 w 12191995"/>
              <a:gd name="connsiteY29" fmla="*/ 820234 h 6857997"/>
              <a:gd name="connsiteX30" fmla="*/ 5766065 w 12191995"/>
              <a:gd name="connsiteY30" fmla="*/ 813225 h 6857997"/>
              <a:gd name="connsiteX31" fmla="*/ 5746658 w 12191995"/>
              <a:gd name="connsiteY31" fmla="*/ 825354 h 6857997"/>
              <a:gd name="connsiteX32" fmla="*/ 5746658 w 12191995"/>
              <a:gd name="connsiteY32" fmla="*/ 814303 h 6857997"/>
              <a:gd name="connsiteX33" fmla="*/ 5738304 w 12191995"/>
              <a:gd name="connsiteY33" fmla="*/ 814303 h 6857997"/>
              <a:gd name="connsiteX34" fmla="*/ 5738304 w 12191995"/>
              <a:gd name="connsiteY34" fmla="*/ 878450 h 6857997"/>
              <a:gd name="connsiteX35" fmla="*/ 5746929 w 12191995"/>
              <a:gd name="connsiteY35" fmla="*/ 878450 h 6857997"/>
              <a:gd name="connsiteX36" fmla="*/ 5746929 w 12191995"/>
              <a:gd name="connsiteY36" fmla="*/ 842603 h 6857997"/>
              <a:gd name="connsiteX37" fmla="*/ 5766334 w 12191995"/>
              <a:gd name="connsiteY37" fmla="*/ 822119 h 6857997"/>
              <a:gd name="connsiteX38" fmla="*/ 5770646 w 12191995"/>
              <a:gd name="connsiteY38" fmla="*/ 822119 h 6857997"/>
              <a:gd name="connsiteX39" fmla="*/ 5770916 w 12191995"/>
              <a:gd name="connsiteY39" fmla="*/ 813495 h 6857997"/>
              <a:gd name="connsiteX40" fmla="*/ 5766065 w 12191995"/>
              <a:gd name="connsiteY40" fmla="*/ 813225 h 6857997"/>
              <a:gd name="connsiteX41" fmla="*/ 5883577 w 12191995"/>
              <a:gd name="connsiteY41" fmla="*/ 812418 h 6857997"/>
              <a:gd name="connsiteX42" fmla="*/ 5850426 w 12191995"/>
              <a:gd name="connsiteY42" fmla="*/ 846378 h 6857997"/>
              <a:gd name="connsiteX43" fmla="*/ 5883577 w 12191995"/>
              <a:gd name="connsiteY43" fmla="*/ 880068 h 6857997"/>
              <a:gd name="connsiteX44" fmla="*/ 5916998 w 12191995"/>
              <a:gd name="connsiteY44" fmla="*/ 846378 h 6857997"/>
              <a:gd name="connsiteX45" fmla="*/ 5883577 w 12191995"/>
              <a:gd name="connsiteY45" fmla="*/ 812418 h 6857997"/>
              <a:gd name="connsiteX46" fmla="*/ 5693563 w 12191995"/>
              <a:gd name="connsiteY46" fmla="*/ 812417 h 6857997"/>
              <a:gd name="connsiteX47" fmla="*/ 5669037 w 12191995"/>
              <a:gd name="connsiteY47" fmla="*/ 820503 h 6857997"/>
              <a:gd name="connsiteX48" fmla="*/ 5673349 w 12191995"/>
              <a:gd name="connsiteY48" fmla="*/ 827241 h 6857997"/>
              <a:gd name="connsiteX49" fmla="*/ 5693024 w 12191995"/>
              <a:gd name="connsiteY49" fmla="*/ 820233 h 6857997"/>
              <a:gd name="connsiteX50" fmla="*/ 5709196 w 12191995"/>
              <a:gd name="connsiteY50" fmla="*/ 833979 h 6857997"/>
              <a:gd name="connsiteX51" fmla="*/ 5708926 w 12191995"/>
              <a:gd name="connsiteY51" fmla="*/ 835596 h 6857997"/>
              <a:gd name="connsiteX52" fmla="*/ 5702727 w 12191995"/>
              <a:gd name="connsiteY52" fmla="*/ 841526 h 6857997"/>
              <a:gd name="connsiteX53" fmla="*/ 5687364 w 12191995"/>
              <a:gd name="connsiteY53" fmla="*/ 841526 h 6857997"/>
              <a:gd name="connsiteX54" fmla="*/ 5665532 w 12191995"/>
              <a:gd name="connsiteY54" fmla="*/ 860392 h 6857997"/>
              <a:gd name="connsiteX55" fmla="*/ 5688982 w 12191995"/>
              <a:gd name="connsiteY55" fmla="*/ 880067 h 6857997"/>
              <a:gd name="connsiteX56" fmla="*/ 5709196 w 12191995"/>
              <a:gd name="connsiteY56" fmla="*/ 870364 h 6857997"/>
              <a:gd name="connsiteX57" fmla="*/ 5709196 w 12191995"/>
              <a:gd name="connsiteY57" fmla="*/ 878450 h 6857997"/>
              <a:gd name="connsiteX58" fmla="*/ 5718089 w 12191995"/>
              <a:gd name="connsiteY58" fmla="*/ 878450 h 6857997"/>
              <a:gd name="connsiteX59" fmla="*/ 5718089 w 12191995"/>
              <a:gd name="connsiteY59" fmla="*/ 834248 h 6857997"/>
              <a:gd name="connsiteX60" fmla="*/ 5693563 w 12191995"/>
              <a:gd name="connsiteY60" fmla="*/ 812417 h 6857997"/>
              <a:gd name="connsiteX61" fmla="*/ 6261179 w 12191995"/>
              <a:gd name="connsiteY61" fmla="*/ 811879 h 6857997"/>
              <a:gd name="connsiteX62" fmla="*/ 6261179 w 12191995"/>
              <a:gd name="connsiteY62" fmla="*/ 827780 h 6857997"/>
              <a:gd name="connsiteX63" fmla="*/ 6270612 w 12191995"/>
              <a:gd name="connsiteY63" fmla="*/ 827780 h 6857997"/>
              <a:gd name="connsiteX64" fmla="*/ 6270612 w 12191995"/>
              <a:gd name="connsiteY64" fmla="*/ 878451 h 6857997"/>
              <a:gd name="connsiteX65" fmla="*/ 6289479 w 12191995"/>
              <a:gd name="connsiteY65" fmla="*/ 878451 h 6857997"/>
              <a:gd name="connsiteX66" fmla="*/ 6289479 w 12191995"/>
              <a:gd name="connsiteY66" fmla="*/ 811879 h 6857997"/>
              <a:gd name="connsiteX67" fmla="*/ 6299451 w 12191995"/>
              <a:gd name="connsiteY67" fmla="*/ 811608 h 6857997"/>
              <a:gd name="connsiteX68" fmla="*/ 6322091 w 12191995"/>
              <a:gd name="connsiteY68" fmla="*/ 878450 h 6857997"/>
              <a:gd name="connsiteX69" fmla="*/ 6345540 w 12191995"/>
              <a:gd name="connsiteY69" fmla="*/ 878450 h 6857997"/>
              <a:gd name="connsiteX70" fmla="*/ 6369258 w 12191995"/>
              <a:gd name="connsiteY70" fmla="*/ 811608 h 6857997"/>
              <a:gd name="connsiteX71" fmla="*/ 6349313 w 12191995"/>
              <a:gd name="connsiteY71" fmla="*/ 811608 h 6857997"/>
              <a:gd name="connsiteX72" fmla="*/ 6334220 w 12191995"/>
              <a:gd name="connsiteY72" fmla="*/ 857966 h 6857997"/>
              <a:gd name="connsiteX73" fmla="*/ 6319935 w 12191995"/>
              <a:gd name="connsiteY73" fmla="*/ 811608 h 6857997"/>
              <a:gd name="connsiteX74" fmla="*/ 6530973 w 12191995"/>
              <a:gd name="connsiteY74" fmla="*/ 810531 h 6857997"/>
              <a:gd name="connsiteX75" fmla="*/ 6496204 w 12191995"/>
              <a:gd name="connsiteY75" fmla="*/ 845569 h 6857997"/>
              <a:gd name="connsiteX76" fmla="*/ 6531242 w 12191995"/>
              <a:gd name="connsiteY76" fmla="*/ 880607 h 6857997"/>
              <a:gd name="connsiteX77" fmla="*/ 6564663 w 12191995"/>
              <a:gd name="connsiteY77" fmla="*/ 859584 h 6857997"/>
              <a:gd name="connsiteX78" fmla="*/ 6544988 w 12191995"/>
              <a:gd name="connsiteY78" fmla="*/ 857428 h 6857997"/>
              <a:gd name="connsiteX79" fmla="*/ 6531512 w 12191995"/>
              <a:gd name="connsiteY79" fmla="*/ 864166 h 6857997"/>
              <a:gd name="connsiteX80" fmla="*/ 6516149 w 12191995"/>
              <a:gd name="connsiteY80" fmla="*/ 850690 h 6857997"/>
              <a:gd name="connsiteX81" fmla="*/ 6565741 w 12191995"/>
              <a:gd name="connsiteY81" fmla="*/ 850690 h 6857997"/>
              <a:gd name="connsiteX82" fmla="*/ 6566011 w 12191995"/>
              <a:gd name="connsiteY82" fmla="*/ 850420 h 6857997"/>
              <a:gd name="connsiteX83" fmla="*/ 6530973 w 12191995"/>
              <a:gd name="connsiteY83" fmla="*/ 810531 h 6857997"/>
              <a:gd name="connsiteX84" fmla="*/ 6250668 w 12191995"/>
              <a:gd name="connsiteY84" fmla="*/ 810529 h 6857997"/>
              <a:gd name="connsiteX85" fmla="*/ 6233419 w 12191995"/>
              <a:gd name="connsiteY85" fmla="*/ 822119 h 6857997"/>
              <a:gd name="connsiteX86" fmla="*/ 6233419 w 12191995"/>
              <a:gd name="connsiteY86" fmla="*/ 811607 h 6857997"/>
              <a:gd name="connsiteX87" fmla="*/ 6215091 w 12191995"/>
              <a:gd name="connsiteY87" fmla="*/ 811607 h 6857997"/>
              <a:gd name="connsiteX88" fmla="*/ 6215091 w 12191995"/>
              <a:gd name="connsiteY88" fmla="*/ 878449 h 6857997"/>
              <a:gd name="connsiteX89" fmla="*/ 6233958 w 12191995"/>
              <a:gd name="connsiteY89" fmla="*/ 878449 h 6857997"/>
              <a:gd name="connsiteX90" fmla="*/ 6233958 w 12191995"/>
              <a:gd name="connsiteY90" fmla="*/ 846645 h 6857997"/>
              <a:gd name="connsiteX91" fmla="*/ 6247973 w 12191995"/>
              <a:gd name="connsiteY91" fmla="*/ 830474 h 6857997"/>
              <a:gd name="connsiteX92" fmla="*/ 6256059 w 12191995"/>
              <a:gd name="connsiteY92" fmla="*/ 830474 h 6857997"/>
              <a:gd name="connsiteX93" fmla="*/ 6255789 w 12191995"/>
              <a:gd name="connsiteY93" fmla="*/ 811068 h 6857997"/>
              <a:gd name="connsiteX94" fmla="*/ 6250668 w 12191995"/>
              <a:gd name="connsiteY94" fmla="*/ 810529 h 6857997"/>
              <a:gd name="connsiteX95" fmla="*/ 6170619 w 12191995"/>
              <a:gd name="connsiteY95" fmla="*/ 809992 h 6857997"/>
              <a:gd name="connsiteX96" fmla="*/ 6142050 w 12191995"/>
              <a:gd name="connsiteY96" fmla="*/ 818078 h 6857997"/>
              <a:gd name="connsiteX97" fmla="*/ 6149327 w 12191995"/>
              <a:gd name="connsiteY97" fmla="*/ 832362 h 6857997"/>
              <a:gd name="connsiteX98" fmla="*/ 6169541 w 12191995"/>
              <a:gd name="connsiteY98" fmla="*/ 826163 h 6857997"/>
              <a:gd name="connsiteX99" fmla="*/ 6180592 w 12191995"/>
              <a:gd name="connsiteY99" fmla="*/ 833980 h 6857997"/>
              <a:gd name="connsiteX100" fmla="*/ 6180592 w 12191995"/>
              <a:gd name="connsiteY100" fmla="*/ 834519 h 6857997"/>
              <a:gd name="connsiteX101" fmla="*/ 6176010 w 12191995"/>
              <a:gd name="connsiteY101" fmla="*/ 838561 h 6857997"/>
              <a:gd name="connsiteX102" fmla="*/ 6162803 w 12191995"/>
              <a:gd name="connsiteY102" fmla="*/ 838561 h 6857997"/>
              <a:gd name="connsiteX103" fmla="*/ 6138546 w 12191995"/>
              <a:gd name="connsiteY103" fmla="*/ 859045 h 6857997"/>
              <a:gd name="connsiteX104" fmla="*/ 6161995 w 12191995"/>
              <a:gd name="connsiteY104" fmla="*/ 880068 h 6857997"/>
              <a:gd name="connsiteX105" fmla="*/ 6180592 w 12191995"/>
              <a:gd name="connsiteY105" fmla="*/ 871982 h 6857997"/>
              <a:gd name="connsiteX106" fmla="*/ 6180592 w 12191995"/>
              <a:gd name="connsiteY106" fmla="*/ 878451 h 6857997"/>
              <a:gd name="connsiteX107" fmla="*/ 6199458 w 12191995"/>
              <a:gd name="connsiteY107" fmla="*/ 878451 h 6857997"/>
              <a:gd name="connsiteX108" fmla="*/ 6199458 w 12191995"/>
              <a:gd name="connsiteY108" fmla="*/ 834519 h 6857997"/>
              <a:gd name="connsiteX109" fmla="*/ 6170619 w 12191995"/>
              <a:gd name="connsiteY109" fmla="*/ 809992 h 6857997"/>
              <a:gd name="connsiteX110" fmla="*/ 6404565 w 12191995"/>
              <a:gd name="connsiteY110" fmla="*/ 809991 h 6857997"/>
              <a:gd name="connsiteX111" fmla="*/ 6375996 w 12191995"/>
              <a:gd name="connsiteY111" fmla="*/ 818077 h 6857997"/>
              <a:gd name="connsiteX112" fmla="*/ 6383273 w 12191995"/>
              <a:gd name="connsiteY112" fmla="*/ 832361 h 6857997"/>
              <a:gd name="connsiteX113" fmla="*/ 6403487 w 12191995"/>
              <a:gd name="connsiteY113" fmla="*/ 826162 h 6857997"/>
              <a:gd name="connsiteX114" fmla="*/ 6414538 w 12191995"/>
              <a:gd name="connsiteY114" fmla="*/ 833979 h 6857997"/>
              <a:gd name="connsiteX115" fmla="*/ 6414538 w 12191995"/>
              <a:gd name="connsiteY115" fmla="*/ 834518 h 6857997"/>
              <a:gd name="connsiteX116" fmla="*/ 6409956 w 12191995"/>
              <a:gd name="connsiteY116" fmla="*/ 838560 h 6857997"/>
              <a:gd name="connsiteX117" fmla="*/ 6396749 w 12191995"/>
              <a:gd name="connsiteY117" fmla="*/ 838560 h 6857997"/>
              <a:gd name="connsiteX118" fmla="*/ 6372492 w 12191995"/>
              <a:gd name="connsiteY118" fmla="*/ 859044 h 6857997"/>
              <a:gd name="connsiteX119" fmla="*/ 6395941 w 12191995"/>
              <a:gd name="connsiteY119" fmla="*/ 880067 h 6857997"/>
              <a:gd name="connsiteX120" fmla="*/ 6414538 w 12191995"/>
              <a:gd name="connsiteY120" fmla="*/ 871981 h 6857997"/>
              <a:gd name="connsiteX121" fmla="*/ 6414538 w 12191995"/>
              <a:gd name="connsiteY121" fmla="*/ 878450 h 6857997"/>
              <a:gd name="connsiteX122" fmla="*/ 6433404 w 12191995"/>
              <a:gd name="connsiteY122" fmla="*/ 878450 h 6857997"/>
              <a:gd name="connsiteX123" fmla="*/ 6433404 w 12191995"/>
              <a:gd name="connsiteY123" fmla="*/ 834518 h 6857997"/>
              <a:gd name="connsiteX124" fmla="*/ 6404565 w 12191995"/>
              <a:gd name="connsiteY124" fmla="*/ 809991 h 6857997"/>
              <a:gd name="connsiteX125" fmla="*/ 5787627 w 12191995"/>
              <a:gd name="connsiteY125" fmla="*/ 786812 h 6857997"/>
              <a:gd name="connsiteX126" fmla="*/ 5787627 w 12191995"/>
              <a:gd name="connsiteY126" fmla="*/ 813764 h 6857997"/>
              <a:gd name="connsiteX127" fmla="*/ 5776577 w 12191995"/>
              <a:gd name="connsiteY127" fmla="*/ 813764 h 6857997"/>
              <a:gd name="connsiteX128" fmla="*/ 5776577 w 12191995"/>
              <a:gd name="connsiteY128" fmla="*/ 821041 h 6857997"/>
              <a:gd name="connsiteX129" fmla="*/ 5787627 w 12191995"/>
              <a:gd name="connsiteY129" fmla="*/ 821041 h 6857997"/>
              <a:gd name="connsiteX130" fmla="*/ 5787627 w 12191995"/>
              <a:gd name="connsiteY130" fmla="*/ 864704 h 6857997"/>
              <a:gd name="connsiteX131" fmla="*/ 5802450 w 12191995"/>
              <a:gd name="connsiteY131" fmla="*/ 878450 h 6857997"/>
              <a:gd name="connsiteX132" fmla="*/ 5812424 w 12191995"/>
              <a:gd name="connsiteY132" fmla="*/ 877911 h 6857997"/>
              <a:gd name="connsiteX133" fmla="*/ 5812424 w 12191995"/>
              <a:gd name="connsiteY133" fmla="*/ 870634 h 6857997"/>
              <a:gd name="connsiteX134" fmla="*/ 5805685 w 12191995"/>
              <a:gd name="connsiteY134" fmla="*/ 871173 h 6857997"/>
              <a:gd name="connsiteX135" fmla="*/ 5796522 w 12191995"/>
              <a:gd name="connsiteY135" fmla="*/ 864974 h 6857997"/>
              <a:gd name="connsiteX136" fmla="*/ 5796522 w 12191995"/>
              <a:gd name="connsiteY136" fmla="*/ 821311 h 6857997"/>
              <a:gd name="connsiteX137" fmla="*/ 5812424 w 12191995"/>
              <a:gd name="connsiteY137" fmla="*/ 821311 h 6857997"/>
              <a:gd name="connsiteX138" fmla="*/ 5812424 w 12191995"/>
              <a:gd name="connsiteY138" fmla="*/ 814034 h 6857997"/>
              <a:gd name="connsiteX139" fmla="*/ 5796522 w 12191995"/>
              <a:gd name="connsiteY139" fmla="*/ 814034 h 6857997"/>
              <a:gd name="connsiteX140" fmla="*/ 5796522 w 12191995"/>
              <a:gd name="connsiteY140" fmla="*/ 787082 h 6857997"/>
              <a:gd name="connsiteX141" fmla="*/ 5796522 w 12191995"/>
              <a:gd name="connsiteY141" fmla="*/ 786812 h 6857997"/>
              <a:gd name="connsiteX142" fmla="*/ 6453619 w 12191995"/>
              <a:gd name="connsiteY142" fmla="*/ 786004 h 6857997"/>
              <a:gd name="connsiteX143" fmla="*/ 6453619 w 12191995"/>
              <a:gd name="connsiteY143" fmla="*/ 811339 h 6857997"/>
              <a:gd name="connsiteX144" fmla="*/ 6443108 w 12191995"/>
              <a:gd name="connsiteY144" fmla="*/ 811339 h 6857997"/>
              <a:gd name="connsiteX145" fmla="*/ 6443108 w 12191995"/>
              <a:gd name="connsiteY145" fmla="*/ 827241 h 6857997"/>
              <a:gd name="connsiteX146" fmla="*/ 6453619 w 12191995"/>
              <a:gd name="connsiteY146" fmla="*/ 827241 h 6857997"/>
              <a:gd name="connsiteX147" fmla="*/ 6453619 w 12191995"/>
              <a:gd name="connsiteY147" fmla="*/ 863896 h 6857997"/>
              <a:gd name="connsiteX148" fmla="*/ 6472756 w 12191995"/>
              <a:gd name="connsiteY148" fmla="*/ 878989 h 6857997"/>
              <a:gd name="connsiteX149" fmla="*/ 6487579 w 12191995"/>
              <a:gd name="connsiteY149" fmla="*/ 878181 h 6857997"/>
              <a:gd name="connsiteX150" fmla="*/ 6487579 w 12191995"/>
              <a:gd name="connsiteY150" fmla="*/ 862010 h 6857997"/>
              <a:gd name="connsiteX151" fmla="*/ 6478955 w 12191995"/>
              <a:gd name="connsiteY151" fmla="*/ 862549 h 6857997"/>
              <a:gd name="connsiteX152" fmla="*/ 6472756 w 12191995"/>
              <a:gd name="connsiteY152" fmla="*/ 857697 h 6857997"/>
              <a:gd name="connsiteX153" fmla="*/ 6472756 w 12191995"/>
              <a:gd name="connsiteY153" fmla="*/ 827511 h 6857997"/>
              <a:gd name="connsiteX154" fmla="*/ 6487310 w 12191995"/>
              <a:gd name="connsiteY154" fmla="*/ 827511 h 6857997"/>
              <a:gd name="connsiteX155" fmla="*/ 6487310 w 12191995"/>
              <a:gd name="connsiteY155" fmla="*/ 811609 h 6857997"/>
              <a:gd name="connsiteX156" fmla="*/ 6472756 w 12191995"/>
              <a:gd name="connsiteY156" fmla="*/ 811609 h 6857997"/>
              <a:gd name="connsiteX157" fmla="*/ 6472756 w 12191995"/>
              <a:gd name="connsiteY157" fmla="*/ 786273 h 6857997"/>
              <a:gd name="connsiteX158" fmla="*/ 5605968 w 12191995"/>
              <a:gd name="connsiteY158" fmla="*/ 784386 h 6857997"/>
              <a:gd name="connsiteX159" fmla="*/ 5625104 w 12191995"/>
              <a:gd name="connsiteY159" fmla="*/ 784386 h 6857997"/>
              <a:gd name="connsiteX160" fmla="*/ 5649901 w 12191995"/>
              <a:gd name="connsiteY160" fmla="*/ 807296 h 6857997"/>
              <a:gd name="connsiteX161" fmla="*/ 5625104 w 12191995"/>
              <a:gd name="connsiteY161" fmla="*/ 830744 h 6857997"/>
              <a:gd name="connsiteX162" fmla="*/ 5605968 w 12191995"/>
              <a:gd name="connsiteY162" fmla="*/ 830744 h 6857997"/>
              <a:gd name="connsiteX163" fmla="*/ 6279237 w 12191995"/>
              <a:gd name="connsiteY163" fmla="*/ 776571 h 6857997"/>
              <a:gd name="connsiteX164" fmla="*/ 6267108 w 12191995"/>
              <a:gd name="connsiteY164" fmla="*/ 788700 h 6857997"/>
              <a:gd name="connsiteX165" fmla="*/ 6279237 w 12191995"/>
              <a:gd name="connsiteY165" fmla="*/ 800828 h 6857997"/>
              <a:gd name="connsiteX166" fmla="*/ 6291366 w 12191995"/>
              <a:gd name="connsiteY166" fmla="*/ 788700 h 6857997"/>
              <a:gd name="connsiteX167" fmla="*/ 6279237 w 12191995"/>
              <a:gd name="connsiteY167" fmla="*/ 776571 h 6857997"/>
              <a:gd name="connsiteX168" fmla="*/ 5597074 w 12191995"/>
              <a:gd name="connsiteY168" fmla="*/ 776570 h 6857997"/>
              <a:gd name="connsiteX169" fmla="*/ 5597074 w 12191995"/>
              <a:gd name="connsiteY169" fmla="*/ 878450 h 6857997"/>
              <a:gd name="connsiteX170" fmla="*/ 5605968 w 12191995"/>
              <a:gd name="connsiteY170" fmla="*/ 878450 h 6857997"/>
              <a:gd name="connsiteX171" fmla="*/ 5605968 w 12191995"/>
              <a:gd name="connsiteY171" fmla="*/ 839099 h 6857997"/>
              <a:gd name="connsiteX172" fmla="*/ 5624026 w 12191995"/>
              <a:gd name="connsiteY172" fmla="*/ 839099 h 6857997"/>
              <a:gd name="connsiteX173" fmla="*/ 5659064 w 12191995"/>
              <a:gd name="connsiteY173" fmla="*/ 807565 h 6857997"/>
              <a:gd name="connsiteX174" fmla="*/ 5624026 w 12191995"/>
              <a:gd name="connsiteY174" fmla="*/ 776570 h 6857997"/>
              <a:gd name="connsiteX175" fmla="*/ 6108359 w 12191995"/>
              <a:gd name="connsiteY175" fmla="*/ 776570 h 6857997"/>
              <a:gd name="connsiteX176" fmla="*/ 6108359 w 12191995"/>
              <a:gd name="connsiteY176" fmla="*/ 878450 h 6857997"/>
              <a:gd name="connsiteX177" fmla="*/ 6127226 w 12191995"/>
              <a:gd name="connsiteY177" fmla="*/ 878450 h 6857997"/>
              <a:gd name="connsiteX178" fmla="*/ 6127226 w 12191995"/>
              <a:gd name="connsiteY178" fmla="*/ 776570 h 6857997"/>
              <a:gd name="connsiteX179" fmla="*/ 5951228 w 12191995"/>
              <a:gd name="connsiteY179" fmla="*/ 775762 h 6857997"/>
              <a:gd name="connsiteX180" fmla="*/ 5936674 w 12191995"/>
              <a:gd name="connsiteY180" fmla="*/ 791125 h 6857997"/>
              <a:gd name="connsiteX181" fmla="*/ 5936403 w 12191995"/>
              <a:gd name="connsiteY181" fmla="*/ 791125 h 6857997"/>
              <a:gd name="connsiteX182" fmla="*/ 5936403 w 12191995"/>
              <a:gd name="connsiteY182" fmla="*/ 814034 h 6857997"/>
              <a:gd name="connsiteX183" fmla="*/ 5925353 w 12191995"/>
              <a:gd name="connsiteY183" fmla="*/ 814034 h 6857997"/>
              <a:gd name="connsiteX184" fmla="*/ 5925353 w 12191995"/>
              <a:gd name="connsiteY184" fmla="*/ 821311 h 6857997"/>
              <a:gd name="connsiteX185" fmla="*/ 5936403 w 12191995"/>
              <a:gd name="connsiteY185" fmla="*/ 821311 h 6857997"/>
              <a:gd name="connsiteX186" fmla="*/ 5936403 w 12191995"/>
              <a:gd name="connsiteY186" fmla="*/ 878181 h 6857997"/>
              <a:gd name="connsiteX187" fmla="*/ 5945298 w 12191995"/>
              <a:gd name="connsiteY187" fmla="*/ 878181 h 6857997"/>
              <a:gd name="connsiteX188" fmla="*/ 5945298 w 12191995"/>
              <a:gd name="connsiteY188" fmla="*/ 821311 h 6857997"/>
              <a:gd name="connsiteX189" fmla="*/ 5958505 w 12191995"/>
              <a:gd name="connsiteY189" fmla="*/ 821311 h 6857997"/>
              <a:gd name="connsiteX190" fmla="*/ 5958505 w 12191995"/>
              <a:gd name="connsiteY190" fmla="*/ 814034 h 6857997"/>
              <a:gd name="connsiteX191" fmla="*/ 5945298 w 12191995"/>
              <a:gd name="connsiteY191" fmla="*/ 814034 h 6857997"/>
              <a:gd name="connsiteX192" fmla="*/ 5945298 w 12191995"/>
              <a:gd name="connsiteY192" fmla="*/ 791933 h 6857997"/>
              <a:gd name="connsiteX193" fmla="*/ 5953384 w 12191995"/>
              <a:gd name="connsiteY193" fmla="*/ 783309 h 6857997"/>
              <a:gd name="connsiteX194" fmla="*/ 5959853 w 12191995"/>
              <a:gd name="connsiteY194" fmla="*/ 784117 h 6857997"/>
              <a:gd name="connsiteX195" fmla="*/ 5959853 w 12191995"/>
              <a:gd name="connsiteY195" fmla="*/ 776301 h 6857997"/>
              <a:gd name="connsiteX196" fmla="*/ 5951228 w 12191995"/>
              <a:gd name="connsiteY196" fmla="*/ 775762 h 6857997"/>
              <a:gd name="connsiteX197" fmla="*/ 6047177 w 12191995"/>
              <a:gd name="connsiteY197" fmla="*/ 774415 h 6857997"/>
              <a:gd name="connsiteX198" fmla="*/ 5994082 w 12191995"/>
              <a:gd name="connsiteY198" fmla="*/ 827242 h 6857997"/>
              <a:gd name="connsiteX199" fmla="*/ 6047177 w 12191995"/>
              <a:gd name="connsiteY199" fmla="*/ 880068 h 6857997"/>
              <a:gd name="connsiteX200" fmla="*/ 6097039 w 12191995"/>
              <a:gd name="connsiteY200" fmla="*/ 842065 h 6857997"/>
              <a:gd name="connsiteX201" fmla="*/ 6074670 w 12191995"/>
              <a:gd name="connsiteY201" fmla="*/ 842065 h 6857997"/>
              <a:gd name="connsiteX202" fmla="*/ 6046909 w 12191995"/>
              <a:gd name="connsiteY202" fmla="*/ 861471 h 6857997"/>
              <a:gd name="connsiteX203" fmla="*/ 6014835 w 12191995"/>
              <a:gd name="connsiteY203" fmla="*/ 827242 h 6857997"/>
              <a:gd name="connsiteX204" fmla="*/ 6046909 w 12191995"/>
              <a:gd name="connsiteY204" fmla="*/ 793012 h 6857997"/>
              <a:gd name="connsiteX205" fmla="*/ 6074670 w 12191995"/>
              <a:gd name="connsiteY205" fmla="*/ 812418 h 6857997"/>
              <a:gd name="connsiteX206" fmla="*/ 6097039 w 12191995"/>
              <a:gd name="connsiteY206" fmla="*/ 812418 h 6857997"/>
              <a:gd name="connsiteX207" fmla="*/ 6047177 w 12191995"/>
              <a:gd name="connsiteY207" fmla="*/ 774415 h 6857997"/>
              <a:gd name="connsiteX208" fmla="*/ 6600240 w 12191995"/>
              <a:gd name="connsiteY208" fmla="*/ 647468 h 6857997"/>
              <a:gd name="connsiteX209" fmla="*/ 6603474 w 12191995"/>
              <a:gd name="connsiteY209" fmla="*/ 647468 h 6857997"/>
              <a:gd name="connsiteX210" fmla="*/ 6606709 w 12191995"/>
              <a:gd name="connsiteY210" fmla="*/ 648276 h 6857997"/>
              <a:gd name="connsiteX211" fmla="*/ 6607517 w 12191995"/>
              <a:gd name="connsiteY211" fmla="*/ 650702 h 6857997"/>
              <a:gd name="connsiteX212" fmla="*/ 6606439 w 12191995"/>
              <a:gd name="connsiteY212" fmla="*/ 652858 h 6857997"/>
              <a:gd name="connsiteX213" fmla="*/ 6603744 w 12191995"/>
              <a:gd name="connsiteY213" fmla="*/ 653667 h 6857997"/>
              <a:gd name="connsiteX214" fmla="*/ 6600240 w 12191995"/>
              <a:gd name="connsiteY214" fmla="*/ 653667 h 6857997"/>
              <a:gd name="connsiteX215" fmla="*/ 6596467 w 12191995"/>
              <a:gd name="connsiteY215" fmla="*/ 644772 h 6857997"/>
              <a:gd name="connsiteX216" fmla="*/ 6596467 w 12191995"/>
              <a:gd name="connsiteY216" fmla="*/ 664987 h 6857997"/>
              <a:gd name="connsiteX217" fmla="*/ 6600240 w 12191995"/>
              <a:gd name="connsiteY217" fmla="*/ 664987 h 6857997"/>
              <a:gd name="connsiteX218" fmla="*/ 6600240 w 12191995"/>
              <a:gd name="connsiteY218" fmla="*/ 656901 h 6857997"/>
              <a:gd name="connsiteX219" fmla="*/ 6604283 w 12191995"/>
              <a:gd name="connsiteY219" fmla="*/ 656901 h 6857997"/>
              <a:gd name="connsiteX220" fmla="*/ 6606978 w 12191995"/>
              <a:gd name="connsiteY220" fmla="*/ 657710 h 6857997"/>
              <a:gd name="connsiteX221" fmla="*/ 6607787 w 12191995"/>
              <a:gd name="connsiteY221" fmla="*/ 660135 h 6857997"/>
              <a:gd name="connsiteX222" fmla="*/ 6607787 w 12191995"/>
              <a:gd name="connsiteY222" fmla="*/ 663370 h 6857997"/>
              <a:gd name="connsiteX223" fmla="*/ 6608056 w 12191995"/>
              <a:gd name="connsiteY223" fmla="*/ 664717 h 6857997"/>
              <a:gd name="connsiteX224" fmla="*/ 6611560 w 12191995"/>
              <a:gd name="connsiteY224" fmla="*/ 664717 h 6857997"/>
              <a:gd name="connsiteX225" fmla="*/ 6611560 w 12191995"/>
              <a:gd name="connsiteY225" fmla="*/ 664448 h 6857997"/>
              <a:gd name="connsiteX226" fmla="*/ 6611021 w 12191995"/>
              <a:gd name="connsiteY226" fmla="*/ 663100 h 6857997"/>
              <a:gd name="connsiteX227" fmla="*/ 6611021 w 12191995"/>
              <a:gd name="connsiteY227" fmla="*/ 661483 h 6857997"/>
              <a:gd name="connsiteX228" fmla="*/ 6611021 w 12191995"/>
              <a:gd name="connsiteY228" fmla="*/ 660135 h 6857997"/>
              <a:gd name="connsiteX229" fmla="*/ 6610213 w 12191995"/>
              <a:gd name="connsiteY229" fmla="*/ 657170 h 6857997"/>
              <a:gd name="connsiteX230" fmla="*/ 6608056 w 12191995"/>
              <a:gd name="connsiteY230" fmla="*/ 655284 h 6857997"/>
              <a:gd name="connsiteX231" fmla="*/ 6610213 w 12191995"/>
              <a:gd name="connsiteY231" fmla="*/ 653397 h 6857997"/>
              <a:gd name="connsiteX232" fmla="*/ 6611021 w 12191995"/>
              <a:gd name="connsiteY232" fmla="*/ 650971 h 6857997"/>
              <a:gd name="connsiteX233" fmla="*/ 6608865 w 12191995"/>
              <a:gd name="connsiteY233" fmla="*/ 646390 h 6857997"/>
              <a:gd name="connsiteX234" fmla="*/ 6603205 w 12191995"/>
              <a:gd name="connsiteY234" fmla="*/ 644772 h 6857997"/>
              <a:gd name="connsiteX235" fmla="*/ 6603980 w 12191995"/>
              <a:gd name="connsiteY235" fmla="*/ 640292 h 6857997"/>
              <a:gd name="connsiteX236" fmla="*/ 6613447 w 12191995"/>
              <a:gd name="connsiteY236" fmla="*/ 644503 h 6857997"/>
              <a:gd name="connsiteX237" fmla="*/ 6613447 w 12191995"/>
              <a:gd name="connsiteY237" fmla="*/ 665526 h 6857997"/>
              <a:gd name="connsiteX238" fmla="*/ 6612638 w 12191995"/>
              <a:gd name="connsiteY238" fmla="*/ 666334 h 6857997"/>
              <a:gd name="connsiteX239" fmla="*/ 6593502 w 12191995"/>
              <a:gd name="connsiteY239" fmla="*/ 665526 h 6857997"/>
              <a:gd name="connsiteX240" fmla="*/ 6589459 w 12191995"/>
              <a:gd name="connsiteY240" fmla="*/ 655014 h 6857997"/>
              <a:gd name="connsiteX241" fmla="*/ 6593772 w 12191995"/>
              <a:gd name="connsiteY241" fmla="*/ 644503 h 6857997"/>
              <a:gd name="connsiteX242" fmla="*/ 6594311 w 12191995"/>
              <a:gd name="connsiteY242" fmla="*/ 643964 h 6857997"/>
              <a:gd name="connsiteX243" fmla="*/ 6603980 w 12191995"/>
              <a:gd name="connsiteY243" fmla="*/ 640292 h 6857997"/>
              <a:gd name="connsiteX244" fmla="*/ 6603104 w 12191995"/>
              <a:gd name="connsiteY244" fmla="*/ 637327 h 6857997"/>
              <a:gd name="connsiteX245" fmla="*/ 6591615 w 12191995"/>
              <a:gd name="connsiteY245" fmla="*/ 642347 h 6857997"/>
              <a:gd name="connsiteX246" fmla="*/ 6586764 w 12191995"/>
              <a:gd name="connsiteY246" fmla="*/ 655014 h 6857997"/>
              <a:gd name="connsiteX247" fmla="*/ 6591615 w 12191995"/>
              <a:gd name="connsiteY247" fmla="*/ 667682 h 6857997"/>
              <a:gd name="connsiteX248" fmla="*/ 6592154 w 12191995"/>
              <a:gd name="connsiteY248" fmla="*/ 668221 h 6857997"/>
              <a:gd name="connsiteX249" fmla="*/ 6615334 w 12191995"/>
              <a:gd name="connsiteY249" fmla="*/ 667682 h 6857997"/>
              <a:gd name="connsiteX250" fmla="*/ 6620185 w 12191995"/>
              <a:gd name="connsiteY250" fmla="*/ 655014 h 6857997"/>
              <a:gd name="connsiteX251" fmla="*/ 6615334 w 12191995"/>
              <a:gd name="connsiteY251" fmla="*/ 642347 h 6857997"/>
              <a:gd name="connsiteX252" fmla="*/ 6614794 w 12191995"/>
              <a:gd name="connsiteY252" fmla="*/ 641808 h 6857997"/>
              <a:gd name="connsiteX253" fmla="*/ 6603104 w 12191995"/>
              <a:gd name="connsiteY253" fmla="*/ 637327 h 6857997"/>
              <a:gd name="connsiteX254" fmla="*/ 6195954 w 12191995"/>
              <a:gd name="connsiteY254" fmla="*/ 529687 h 6857997"/>
              <a:gd name="connsiteX255" fmla="*/ 6233418 w 12191995"/>
              <a:gd name="connsiteY255" fmla="*/ 590330 h 6857997"/>
              <a:gd name="connsiteX256" fmla="*/ 6192451 w 12191995"/>
              <a:gd name="connsiteY256" fmla="*/ 653937 h 6857997"/>
              <a:gd name="connsiteX257" fmla="*/ 6171158 w 12191995"/>
              <a:gd name="connsiteY257" fmla="*/ 650434 h 6857997"/>
              <a:gd name="connsiteX258" fmla="*/ 6171158 w 12191995"/>
              <a:gd name="connsiteY258" fmla="*/ 534539 h 6857997"/>
              <a:gd name="connsiteX259" fmla="*/ 6195954 w 12191995"/>
              <a:gd name="connsiteY259" fmla="*/ 529687 h 6857997"/>
              <a:gd name="connsiteX260" fmla="*/ 6062271 w 12191995"/>
              <a:gd name="connsiteY260" fmla="*/ 510282 h 6857997"/>
              <a:gd name="connsiteX261" fmla="*/ 6062271 w 12191995"/>
              <a:gd name="connsiteY261" fmla="*/ 673344 h 6857997"/>
              <a:gd name="connsiteX262" fmla="*/ 6099196 w 12191995"/>
              <a:gd name="connsiteY262" fmla="*/ 673344 h 6857997"/>
              <a:gd name="connsiteX263" fmla="*/ 6099196 w 12191995"/>
              <a:gd name="connsiteY263" fmla="*/ 510282 h 6857997"/>
              <a:gd name="connsiteX264" fmla="*/ 6406452 w 12191995"/>
              <a:gd name="connsiteY264" fmla="*/ 510281 h 6857997"/>
              <a:gd name="connsiteX265" fmla="*/ 6406452 w 12191995"/>
              <a:gd name="connsiteY265" fmla="*/ 673343 h 6857997"/>
              <a:gd name="connsiteX266" fmla="*/ 6443377 w 12191995"/>
              <a:gd name="connsiteY266" fmla="*/ 673343 h 6857997"/>
              <a:gd name="connsiteX267" fmla="*/ 6443377 w 12191995"/>
              <a:gd name="connsiteY267" fmla="*/ 510281 h 6857997"/>
              <a:gd name="connsiteX268" fmla="*/ 5738574 w 12191995"/>
              <a:gd name="connsiteY268" fmla="*/ 510281 h 6857997"/>
              <a:gd name="connsiteX269" fmla="*/ 5790052 w 12191995"/>
              <a:gd name="connsiteY269" fmla="*/ 588981 h 6857997"/>
              <a:gd name="connsiteX270" fmla="*/ 5732643 w 12191995"/>
              <a:gd name="connsiteY270" fmla="*/ 673611 h 6857997"/>
              <a:gd name="connsiteX271" fmla="*/ 5775229 w 12191995"/>
              <a:gd name="connsiteY271" fmla="*/ 673611 h 6857997"/>
              <a:gd name="connsiteX272" fmla="*/ 5810535 w 12191995"/>
              <a:gd name="connsiteY272" fmla="*/ 614317 h 6857997"/>
              <a:gd name="connsiteX273" fmla="*/ 5811344 w 12191995"/>
              <a:gd name="connsiteY273" fmla="*/ 614317 h 6857997"/>
              <a:gd name="connsiteX274" fmla="*/ 5846113 w 12191995"/>
              <a:gd name="connsiteY274" fmla="*/ 673611 h 6857997"/>
              <a:gd name="connsiteX275" fmla="*/ 5891931 w 12191995"/>
              <a:gd name="connsiteY275" fmla="*/ 673611 h 6857997"/>
              <a:gd name="connsiteX276" fmla="*/ 5833984 w 12191995"/>
              <a:gd name="connsiteY276" fmla="*/ 586556 h 6857997"/>
              <a:gd name="connsiteX277" fmla="*/ 5886541 w 12191995"/>
              <a:gd name="connsiteY277" fmla="*/ 510281 h 6857997"/>
              <a:gd name="connsiteX278" fmla="*/ 5846922 w 12191995"/>
              <a:gd name="connsiteY278" fmla="*/ 510281 h 6857997"/>
              <a:gd name="connsiteX279" fmla="*/ 5814310 w 12191995"/>
              <a:gd name="connsiteY279" fmla="*/ 563646 h 6857997"/>
              <a:gd name="connsiteX280" fmla="*/ 5813770 w 12191995"/>
              <a:gd name="connsiteY280" fmla="*/ 563646 h 6857997"/>
              <a:gd name="connsiteX281" fmla="*/ 5782505 w 12191995"/>
              <a:gd name="connsiteY281" fmla="*/ 510281 h 6857997"/>
              <a:gd name="connsiteX282" fmla="*/ 6383812 w 12191995"/>
              <a:gd name="connsiteY282" fmla="*/ 507856 h 6857997"/>
              <a:gd name="connsiteX283" fmla="*/ 6298912 w 12191995"/>
              <a:gd name="connsiteY283" fmla="*/ 519176 h 6857997"/>
              <a:gd name="connsiteX284" fmla="*/ 6298912 w 12191995"/>
              <a:gd name="connsiteY284" fmla="*/ 673613 h 6857997"/>
              <a:gd name="connsiteX285" fmla="*/ 6335837 w 12191995"/>
              <a:gd name="connsiteY285" fmla="*/ 673613 h 6857997"/>
              <a:gd name="connsiteX286" fmla="*/ 6335837 w 12191995"/>
              <a:gd name="connsiteY286" fmla="*/ 535887 h 6857997"/>
              <a:gd name="connsiteX287" fmla="*/ 6376265 w 12191995"/>
              <a:gd name="connsiteY287" fmla="*/ 534539 h 6857997"/>
              <a:gd name="connsiteX288" fmla="*/ 6383812 w 12191995"/>
              <a:gd name="connsiteY288" fmla="*/ 507856 h 6857997"/>
              <a:gd name="connsiteX289" fmla="*/ 6533398 w 12191995"/>
              <a:gd name="connsiteY289" fmla="*/ 507318 h 6857997"/>
              <a:gd name="connsiteX290" fmla="*/ 6476798 w 12191995"/>
              <a:gd name="connsiteY290" fmla="*/ 554484 h 6857997"/>
              <a:gd name="connsiteX291" fmla="*/ 6517765 w 12191995"/>
              <a:gd name="connsiteY291" fmla="*/ 600303 h 6857997"/>
              <a:gd name="connsiteX292" fmla="*/ 6546874 w 12191995"/>
              <a:gd name="connsiteY292" fmla="*/ 627256 h 6857997"/>
              <a:gd name="connsiteX293" fmla="*/ 6516418 w 12191995"/>
              <a:gd name="connsiteY293" fmla="*/ 650164 h 6857997"/>
              <a:gd name="connsiteX294" fmla="*/ 6482727 w 12191995"/>
              <a:gd name="connsiteY294" fmla="*/ 640732 h 6857997"/>
              <a:gd name="connsiteX295" fmla="*/ 6472216 w 12191995"/>
              <a:gd name="connsiteY295" fmla="*/ 664450 h 6857997"/>
              <a:gd name="connsiteX296" fmla="*/ 6521808 w 12191995"/>
              <a:gd name="connsiteY296" fmla="*/ 676309 h 6857997"/>
              <a:gd name="connsiteX297" fmla="*/ 6585685 w 12191995"/>
              <a:gd name="connsiteY297" fmla="*/ 626177 h 6857997"/>
              <a:gd name="connsiteX298" fmla="*/ 6542831 w 12191995"/>
              <a:gd name="connsiteY298" fmla="*/ 578202 h 6857997"/>
              <a:gd name="connsiteX299" fmla="*/ 6513723 w 12191995"/>
              <a:gd name="connsiteY299" fmla="*/ 552598 h 6857997"/>
              <a:gd name="connsiteX300" fmla="*/ 6541753 w 12191995"/>
              <a:gd name="connsiteY300" fmla="*/ 531036 h 6857997"/>
              <a:gd name="connsiteX301" fmla="*/ 6570053 w 12191995"/>
              <a:gd name="connsiteY301" fmla="*/ 540200 h 6857997"/>
              <a:gd name="connsiteX302" fmla="*/ 6580025 w 12191995"/>
              <a:gd name="connsiteY302" fmla="*/ 518637 h 6857997"/>
              <a:gd name="connsiteX303" fmla="*/ 6533398 w 12191995"/>
              <a:gd name="connsiteY303" fmla="*/ 507318 h 6857997"/>
              <a:gd name="connsiteX304" fmla="*/ 5638579 w 12191995"/>
              <a:gd name="connsiteY304" fmla="*/ 465539 h 6857997"/>
              <a:gd name="connsiteX305" fmla="*/ 5591144 w 12191995"/>
              <a:gd name="connsiteY305" fmla="*/ 522678 h 6857997"/>
              <a:gd name="connsiteX306" fmla="*/ 5591144 w 12191995"/>
              <a:gd name="connsiteY306" fmla="*/ 617011 h 6857997"/>
              <a:gd name="connsiteX307" fmla="*/ 5638579 w 12191995"/>
              <a:gd name="connsiteY307" fmla="*/ 674150 h 6857997"/>
              <a:gd name="connsiteX308" fmla="*/ 5712969 w 12191995"/>
              <a:gd name="connsiteY308" fmla="*/ 674150 h 6857997"/>
              <a:gd name="connsiteX309" fmla="*/ 5712969 w 12191995"/>
              <a:gd name="connsiteY309" fmla="*/ 648545 h 6857997"/>
              <a:gd name="connsiteX310" fmla="*/ 5656098 w 12191995"/>
              <a:gd name="connsiteY310" fmla="*/ 648545 h 6857997"/>
              <a:gd name="connsiteX311" fmla="*/ 5629685 w 12191995"/>
              <a:gd name="connsiteY311" fmla="*/ 620784 h 6857997"/>
              <a:gd name="connsiteX312" fmla="*/ 5629685 w 12191995"/>
              <a:gd name="connsiteY312" fmla="*/ 579547 h 6857997"/>
              <a:gd name="connsiteX313" fmla="*/ 5706230 w 12191995"/>
              <a:gd name="connsiteY313" fmla="*/ 579547 h 6857997"/>
              <a:gd name="connsiteX314" fmla="*/ 5706230 w 12191995"/>
              <a:gd name="connsiteY314" fmla="*/ 553943 h 6857997"/>
              <a:gd name="connsiteX315" fmla="*/ 5629685 w 12191995"/>
              <a:gd name="connsiteY315" fmla="*/ 553943 h 6857997"/>
              <a:gd name="connsiteX316" fmla="*/ 5629685 w 12191995"/>
              <a:gd name="connsiteY316" fmla="*/ 518905 h 6857997"/>
              <a:gd name="connsiteX317" fmla="*/ 5656098 w 12191995"/>
              <a:gd name="connsiteY317" fmla="*/ 491144 h 6857997"/>
              <a:gd name="connsiteX318" fmla="*/ 5713237 w 12191995"/>
              <a:gd name="connsiteY318" fmla="*/ 491144 h 6857997"/>
              <a:gd name="connsiteX319" fmla="*/ 5713237 w 12191995"/>
              <a:gd name="connsiteY319" fmla="*/ 465539 h 6857997"/>
              <a:gd name="connsiteX320" fmla="*/ 5915920 w 12191995"/>
              <a:gd name="connsiteY320" fmla="*/ 465272 h 6857997"/>
              <a:gd name="connsiteX321" fmla="*/ 5915920 w 12191995"/>
              <a:gd name="connsiteY321" fmla="*/ 616744 h 6857997"/>
              <a:gd name="connsiteX322" fmla="*/ 5963356 w 12191995"/>
              <a:gd name="connsiteY322" fmla="*/ 673883 h 6857997"/>
              <a:gd name="connsiteX323" fmla="*/ 6037474 w 12191995"/>
              <a:gd name="connsiteY323" fmla="*/ 673883 h 6857997"/>
              <a:gd name="connsiteX324" fmla="*/ 6037474 w 12191995"/>
              <a:gd name="connsiteY324" fmla="*/ 648278 h 6857997"/>
              <a:gd name="connsiteX325" fmla="*/ 5980875 w 12191995"/>
              <a:gd name="connsiteY325" fmla="*/ 648278 h 6857997"/>
              <a:gd name="connsiteX326" fmla="*/ 5954462 w 12191995"/>
              <a:gd name="connsiteY326" fmla="*/ 620517 h 6857997"/>
              <a:gd name="connsiteX327" fmla="*/ 5954462 w 12191995"/>
              <a:gd name="connsiteY327" fmla="*/ 465272 h 6857997"/>
              <a:gd name="connsiteX328" fmla="*/ 6171158 w 12191995"/>
              <a:gd name="connsiteY328" fmla="*/ 463654 h 6857997"/>
              <a:gd name="connsiteX329" fmla="*/ 6134503 w 12191995"/>
              <a:gd name="connsiteY329" fmla="*/ 470392 h 6857997"/>
              <a:gd name="connsiteX330" fmla="*/ 6134503 w 12191995"/>
              <a:gd name="connsiteY330" fmla="*/ 664718 h 6857997"/>
              <a:gd name="connsiteX331" fmla="*/ 6191103 w 12191995"/>
              <a:gd name="connsiteY331" fmla="*/ 676577 h 6857997"/>
              <a:gd name="connsiteX332" fmla="*/ 6270073 w 12191995"/>
              <a:gd name="connsiteY332" fmla="*/ 588174 h 6857997"/>
              <a:gd name="connsiteX333" fmla="*/ 6205927 w 12191995"/>
              <a:gd name="connsiteY333" fmla="*/ 508395 h 6857997"/>
              <a:gd name="connsiteX334" fmla="*/ 6171158 w 12191995"/>
              <a:gd name="connsiteY334" fmla="*/ 515133 h 6857997"/>
              <a:gd name="connsiteX335" fmla="*/ 6252285 w 12191995"/>
              <a:gd name="connsiteY335" fmla="*/ 347219 h 6857997"/>
              <a:gd name="connsiteX336" fmla="*/ 6063619 w 12191995"/>
              <a:gd name="connsiteY336" fmla="*/ 443169 h 6857997"/>
              <a:gd name="connsiteX337" fmla="*/ 6057958 w 12191995"/>
              <a:gd name="connsiteY337" fmla="*/ 457993 h 6857997"/>
              <a:gd name="connsiteX338" fmla="*/ 6063079 w 12191995"/>
              <a:gd name="connsiteY338" fmla="*/ 472817 h 6857997"/>
              <a:gd name="connsiteX339" fmla="*/ 6080330 w 12191995"/>
              <a:gd name="connsiteY339" fmla="*/ 481711 h 6857997"/>
              <a:gd name="connsiteX340" fmla="*/ 6101082 w 12191995"/>
              <a:gd name="connsiteY340" fmla="*/ 470122 h 6857997"/>
              <a:gd name="connsiteX341" fmla="*/ 6251746 w 12191995"/>
              <a:gd name="connsiteY341" fmla="*/ 357191 h 6857997"/>
              <a:gd name="connsiteX342" fmla="*/ 6405105 w 12191995"/>
              <a:gd name="connsiteY342" fmla="*/ 471200 h 6857997"/>
              <a:gd name="connsiteX343" fmla="*/ 6427745 w 12191995"/>
              <a:gd name="connsiteY343" fmla="*/ 480902 h 6857997"/>
              <a:gd name="connsiteX344" fmla="*/ 6447420 w 12191995"/>
              <a:gd name="connsiteY344" fmla="*/ 458263 h 6857997"/>
              <a:gd name="connsiteX345" fmla="*/ 6442299 w 12191995"/>
              <a:gd name="connsiteY345" fmla="*/ 443439 h 6857997"/>
              <a:gd name="connsiteX346" fmla="*/ 6252285 w 12191995"/>
              <a:gd name="connsiteY346" fmla="*/ 347219 h 6857997"/>
              <a:gd name="connsiteX347" fmla="*/ 0 w 12191995"/>
              <a:gd name="connsiteY347" fmla="*/ 0 h 6857997"/>
              <a:gd name="connsiteX348" fmla="*/ 12191995 w 12191995"/>
              <a:gd name="connsiteY348" fmla="*/ 0 h 6857997"/>
              <a:gd name="connsiteX349" fmla="*/ 12191995 w 12191995"/>
              <a:gd name="connsiteY349" fmla="*/ 6857997 h 6857997"/>
              <a:gd name="connsiteX350" fmla="*/ 0 w 12191995"/>
              <a:gd name="connsiteY35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2191995" h="6857997">
                <a:moveTo>
                  <a:pt x="6180592" y="849612"/>
                </a:moveTo>
                <a:lnTo>
                  <a:pt x="6180592" y="854463"/>
                </a:lnTo>
                <a:cubicBezTo>
                  <a:pt x="6180592" y="862819"/>
                  <a:pt x="6174393" y="866322"/>
                  <a:pt x="6167655" y="866053"/>
                </a:cubicBezTo>
                <a:cubicBezTo>
                  <a:pt x="6161995" y="866053"/>
                  <a:pt x="6158221" y="862819"/>
                  <a:pt x="6158221" y="858237"/>
                </a:cubicBezTo>
                <a:cubicBezTo>
                  <a:pt x="6158221" y="853655"/>
                  <a:pt x="6161725" y="850960"/>
                  <a:pt x="6167655" y="850960"/>
                </a:cubicBezTo>
                <a:lnTo>
                  <a:pt x="6174662" y="850960"/>
                </a:lnTo>
                <a:cubicBezTo>
                  <a:pt x="6177357" y="850960"/>
                  <a:pt x="6179514" y="850690"/>
                  <a:pt x="6180592" y="849612"/>
                </a:cubicBezTo>
                <a:close/>
                <a:moveTo>
                  <a:pt x="6414538" y="849611"/>
                </a:moveTo>
                <a:lnTo>
                  <a:pt x="6414538" y="854462"/>
                </a:lnTo>
                <a:cubicBezTo>
                  <a:pt x="6414538" y="862818"/>
                  <a:pt x="6408339" y="866321"/>
                  <a:pt x="6401601" y="866052"/>
                </a:cubicBezTo>
                <a:cubicBezTo>
                  <a:pt x="6395941" y="866052"/>
                  <a:pt x="6392167" y="862818"/>
                  <a:pt x="6392167" y="858236"/>
                </a:cubicBezTo>
                <a:cubicBezTo>
                  <a:pt x="6392167" y="853654"/>
                  <a:pt x="6395671" y="850959"/>
                  <a:pt x="6401601" y="850959"/>
                </a:cubicBezTo>
                <a:lnTo>
                  <a:pt x="6408608" y="850959"/>
                </a:lnTo>
                <a:cubicBezTo>
                  <a:pt x="6411303" y="850959"/>
                  <a:pt x="6413460" y="850689"/>
                  <a:pt x="6414538" y="849611"/>
                </a:cubicBezTo>
                <a:close/>
                <a:moveTo>
                  <a:pt x="5709196" y="846646"/>
                </a:moveTo>
                <a:lnTo>
                  <a:pt x="5709196" y="855541"/>
                </a:lnTo>
                <a:cubicBezTo>
                  <a:pt x="5709196" y="867130"/>
                  <a:pt x="5699762" y="872521"/>
                  <a:pt x="5690328" y="872521"/>
                </a:cubicBezTo>
                <a:cubicBezTo>
                  <a:pt x="5679548" y="872521"/>
                  <a:pt x="5675236" y="866052"/>
                  <a:pt x="5675236" y="860392"/>
                </a:cubicBezTo>
                <a:cubicBezTo>
                  <a:pt x="5675236" y="853654"/>
                  <a:pt x="5679548" y="849072"/>
                  <a:pt x="5688982" y="849072"/>
                </a:cubicBezTo>
                <a:lnTo>
                  <a:pt x="5700841" y="849072"/>
                </a:lnTo>
                <a:cubicBezTo>
                  <a:pt x="5704344" y="849072"/>
                  <a:pt x="5707579" y="848533"/>
                  <a:pt x="5709196" y="846646"/>
                </a:cubicBezTo>
                <a:close/>
                <a:moveTo>
                  <a:pt x="6530703" y="825894"/>
                </a:moveTo>
                <a:cubicBezTo>
                  <a:pt x="6538789" y="825894"/>
                  <a:pt x="6544449" y="831284"/>
                  <a:pt x="6545527" y="838022"/>
                </a:cubicBezTo>
                <a:lnTo>
                  <a:pt x="6515610" y="838022"/>
                </a:lnTo>
                <a:cubicBezTo>
                  <a:pt x="6517227" y="830745"/>
                  <a:pt x="6522887" y="825624"/>
                  <a:pt x="6530703" y="825894"/>
                </a:cubicBezTo>
                <a:close/>
                <a:moveTo>
                  <a:pt x="5883577" y="820234"/>
                </a:moveTo>
                <a:cubicBezTo>
                  <a:pt x="5898132" y="820234"/>
                  <a:pt x="5907835" y="831824"/>
                  <a:pt x="5907835" y="846378"/>
                </a:cubicBezTo>
                <a:cubicBezTo>
                  <a:pt x="5907835" y="861202"/>
                  <a:pt x="5897862" y="872522"/>
                  <a:pt x="5883577" y="872522"/>
                </a:cubicBezTo>
                <a:cubicBezTo>
                  <a:pt x="5869294" y="872522"/>
                  <a:pt x="5859320" y="861202"/>
                  <a:pt x="5859320" y="846378"/>
                </a:cubicBezTo>
                <a:cubicBezTo>
                  <a:pt x="5859320" y="831554"/>
                  <a:pt x="5869294" y="820234"/>
                  <a:pt x="5883577" y="820234"/>
                </a:cubicBezTo>
                <a:close/>
                <a:moveTo>
                  <a:pt x="5766065" y="813225"/>
                </a:moveTo>
                <a:cubicBezTo>
                  <a:pt x="5758249" y="813225"/>
                  <a:pt x="5750433" y="816729"/>
                  <a:pt x="5746658" y="825354"/>
                </a:cubicBezTo>
                <a:lnTo>
                  <a:pt x="5746658" y="814303"/>
                </a:lnTo>
                <a:lnTo>
                  <a:pt x="5738304" y="814303"/>
                </a:lnTo>
                <a:lnTo>
                  <a:pt x="5738304" y="878450"/>
                </a:lnTo>
                <a:lnTo>
                  <a:pt x="5746929" y="878450"/>
                </a:lnTo>
                <a:lnTo>
                  <a:pt x="5746929" y="842603"/>
                </a:lnTo>
                <a:cubicBezTo>
                  <a:pt x="5746929" y="827240"/>
                  <a:pt x="5755014" y="822119"/>
                  <a:pt x="5766334" y="822119"/>
                </a:cubicBezTo>
                <a:lnTo>
                  <a:pt x="5770646" y="822119"/>
                </a:lnTo>
                <a:lnTo>
                  <a:pt x="5770916" y="813495"/>
                </a:lnTo>
                <a:cubicBezTo>
                  <a:pt x="5769029" y="813495"/>
                  <a:pt x="5767412" y="813225"/>
                  <a:pt x="5766065" y="813225"/>
                </a:cubicBezTo>
                <a:close/>
                <a:moveTo>
                  <a:pt x="5883577" y="812418"/>
                </a:moveTo>
                <a:cubicBezTo>
                  <a:pt x="5865250" y="812418"/>
                  <a:pt x="5850426" y="826703"/>
                  <a:pt x="5850426" y="846378"/>
                </a:cubicBezTo>
                <a:cubicBezTo>
                  <a:pt x="5850426" y="866053"/>
                  <a:pt x="5864980" y="880068"/>
                  <a:pt x="5883577" y="880068"/>
                </a:cubicBezTo>
                <a:cubicBezTo>
                  <a:pt x="5902175" y="880068"/>
                  <a:pt x="5916998" y="866053"/>
                  <a:pt x="5916998" y="846378"/>
                </a:cubicBezTo>
                <a:cubicBezTo>
                  <a:pt x="5916998" y="826703"/>
                  <a:pt x="5902175" y="812418"/>
                  <a:pt x="5883577" y="812418"/>
                </a:cubicBezTo>
                <a:close/>
                <a:moveTo>
                  <a:pt x="5693563" y="812417"/>
                </a:moveTo>
                <a:cubicBezTo>
                  <a:pt x="5682513" y="812417"/>
                  <a:pt x="5673349" y="816999"/>
                  <a:pt x="5669037" y="820503"/>
                </a:cubicBezTo>
                <a:lnTo>
                  <a:pt x="5673349" y="827241"/>
                </a:lnTo>
                <a:cubicBezTo>
                  <a:pt x="5678470" y="823737"/>
                  <a:pt x="5684939" y="820233"/>
                  <a:pt x="5693024" y="820233"/>
                </a:cubicBezTo>
                <a:cubicBezTo>
                  <a:pt x="5701649" y="820233"/>
                  <a:pt x="5709196" y="824276"/>
                  <a:pt x="5709196" y="833979"/>
                </a:cubicBezTo>
                <a:lnTo>
                  <a:pt x="5708926" y="835596"/>
                </a:lnTo>
                <a:cubicBezTo>
                  <a:pt x="5708926" y="839100"/>
                  <a:pt x="5707309" y="841526"/>
                  <a:pt x="5702727" y="841526"/>
                </a:cubicBezTo>
                <a:lnTo>
                  <a:pt x="5687364" y="841526"/>
                </a:lnTo>
                <a:cubicBezTo>
                  <a:pt x="5673888" y="841526"/>
                  <a:pt x="5665532" y="848803"/>
                  <a:pt x="5665532" y="860392"/>
                </a:cubicBezTo>
                <a:cubicBezTo>
                  <a:pt x="5665532" y="871982"/>
                  <a:pt x="5674966" y="880067"/>
                  <a:pt x="5688982" y="880067"/>
                </a:cubicBezTo>
                <a:cubicBezTo>
                  <a:pt x="5696798" y="880067"/>
                  <a:pt x="5705422" y="876833"/>
                  <a:pt x="5709196" y="870364"/>
                </a:cubicBezTo>
                <a:lnTo>
                  <a:pt x="5709196" y="878450"/>
                </a:lnTo>
                <a:lnTo>
                  <a:pt x="5718089" y="878450"/>
                </a:lnTo>
                <a:lnTo>
                  <a:pt x="5718089" y="834248"/>
                </a:lnTo>
                <a:cubicBezTo>
                  <a:pt x="5718089" y="821042"/>
                  <a:pt x="5708926" y="812417"/>
                  <a:pt x="5693563" y="812417"/>
                </a:cubicBezTo>
                <a:close/>
                <a:moveTo>
                  <a:pt x="6261179" y="811879"/>
                </a:moveTo>
                <a:lnTo>
                  <a:pt x="6261179" y="827780"/>
                </a:lnTo>
                <a:lnTo>
                  <a:pt x="6270612" y="827780"/>
                </a:lnTo>
                <a:lnTo>
                  <a:pt x="6270612" y="878451"/>
                </a:lnTo>
                <a:lnTo>
                  <a:pt x="6289479" y="878451"/>
                </a:lnTo>
                <a:lnTo>
                  <a:pt x="6289479" y="811879"/>
                </a:lnTo>
                <a:close/>
                <a:moveTo>
                  <a:pt x="6299451" y="811608"/>
                </a:moveTo>
                <a:lnTo>
                  <a:pt x="6322091" y="878450"/>
                </a:lnTo>
                <a:lnTo>
                  <a:pt x="6345540" y="878450"/>
                </a:lnTo>
                <a:lnTo>
                  <a:pt x="6369258" y="811608"/>
                </a:lnTo>
                <a:lnTo>
                  <a:pt x="6349313" y="811608"/>
                </a:lnTo>
                <a:lnTo>
                  <a:pt x="6334220" y="857966"/>
                </a:lnTo>
                <a:lnTo>
                  <a:pt x="6319935" y="811608"/>
                </a:lnTo>
                <a:close/>
                <a:moveTo>
                  <a:pt x="6530973" y="810531"/>
                </a:moveTo>
                <a:cubicBezTo>
                  <a:pt x="6511028" y="810531"/>
                  <a:pt x="6496204" y="825355"/>
                  <a:pt x="6496204" y="845569"/>
                </a:cubicBezTo>
                <a:cubicBezTo>
                  <a:pt x="6496204" y="865783"/>
                  <a:pt x="6511297" y="880607"/>
                  <a:pt x="6531242" y="880607"/>
                </a:cubicBezTo>
                <a:cubicBezTo>
                  <a:pt x="6546066" y="880607"/>
                  <a:pt x="6558734" y="873869"/>
                  <a:pt x="6564663" y="859584"/>
                </a:cubicBezTo>
                <a:lnTo>
                  <a:pt x="6544988" y="857428"/>
                </a:lnTo>
                <a:cubicBezTo>
                  <a:pt x="6542293" y="861740"/>
                  <a:pt x="6537172" y="864166"/>
                  <a:pt x="6531512" y="864166"/>
                </a:cubicBezTo>
                <a:cubicBezTo>
                  <a:pt x="6522887" y="864166"/>
                  <a:pt x="6517227" y="857967"/>
                  <a:pt x="6516149" y="850690"/>
                </a:cubicBezTo>
                <a:lnTo>
                  <a:pt x="6565741" y="850690"/>
                </a:lnTo>
                <a:lnTo>
                  <a:pt x="6566011" y="850420"/>
                </a:lnTo>
                <a:cubicBezTo>
                  <a:pt x="6566011" y="822390"/>
                  <a:pt x="6549300" y="810531"/>
                  <a:pt x="6530973" y="810531"/>
                </a:cubicBezTo>
                <a:close/>
                <a:moveTo>
                  <a:pt x="6250668" y="810529"/>
                </a:moveTo>
                <a:cubicBezTo>
                  <a:pt x="6242313" y="810529"/>
                  <a:pt x="6236114" y="815111"/>
                  <a:pt x="6233419" y="822119"/>
                </a:cubicBezTo>
                <a:lnTo>
                  <a:pt x="6233419" y="811607"/>
                </a:lnTo>
                <a:lnTo>
                  <a:pt x="6215091" y="811607"/>
                </a:lnTo>
                <a:lnTo>
                  <a:pt x="6215091" y="878449"/>
                </a:lnTo>
                <a:lnTo>
                  <a:pt x="6233958" y="878449"/>
                </a:lnTo>
                <a:lnTo>
                  <a:pt x="6233958" y="846645"/>
                </a:lnTo>
                <a:cubicBezTo>
                  <a:pt x="6233958" y="835056"/>
                  <a:pt x="6238270" y="830474"/>
                  <a:pt x="6247973" y="830474"/>
                </a:cubicBezTo>
                <a:lnTo>
                  <a:pt x="6256059" y="830474"/>
                </a:lnTo>
                <a:lnTo>
                  <a:pt x="6255789" y="811068"/>
                </a:lnTo>
                <a:cubicBezTo>
                  <a:pt x="6254172" y="810799"/>
                  <a:pt x="6252555" y="810529"/>
                  <a:pt x="6250668" y="810529"/>
                </a:cubicBezTo>
                <a:close/>
                <a:moveTo>
                  <a:pt x="6170619" y="809992"/>
                </a:moveTo>
                <a:cubicBezTo>
                  <a:pt x="6154448" y="809992"/>
                  <a:pt x="6142050" y="818078"/>
                  <a:pt x="6142050" y="818078"/>
                </a:cubicBezTo>
                <a:lnTo>
                  <a:pt x="6149327" y="832362"/>
                </a:lnTo>
                <a:cubicBezTo>
                  <a:pt x="6154448" y="829667"/>
                  <a:pt x="6162803" y="826163"/>
                  <a:pt x="6169541" y="826163"/>
                </a:cubicBezTo>
                <a:cubicBezTo>
                  <a:pt x="6176818" y="826163"/>
                  <a:pt x="6180592" y="829128"/>
                  <a:pt x="6180592" y="833980"/>
                </a:cubicBezTo>
                <a:lnTo>
                  <a:pt x="6180592" y="834519"/>
                </a:lnTo>
                <a:cubicBezTo>
                  <a:pt x="6180592" y="837214"/>
                  <a:pt x="6179244" y="838561"/>
                  <a:pt x="6176010" y="838561"/>
                </a:cubicBezTo>
                <a:lnTo>
                  <a:pt x="6162803" y="838561"/>
                </a:lnTo>
                <a:cubicBezTo>
                  <a:pt x="6147979" y="838561"/>
                  <a:pt x="6138546" y="846378"/>
                  <a:pt x="6138546" y="859045"/>
                </a:cubicBezTo>
                <a:cubicBezTo>
                  <a:pt x="6138546" y="870096"/>
                  <a:pt x="6147979" y="880068"/>
                  <a:pt x="6161995" y="880068"/>
                </a:cubicBezTo>
                <a:cubicBezTo>
                  <a:pt x="6169541" y="880068"/>
                  <a:pt x="6177088" y="877103"/>
                  <a:pt x="6180592" y="871982"/>
                </a:cubicBezTo>
                <a:lnTo>
                  <a:pt x="6180592" y="878451"/>
                </a:lnTo>
                <a:lnTo>
                  <a:pt x="6199458" y="878451"/>
                </a:lnTo>
                <a:lnTo>
                  <a:pt x="6199458" y="834519"/>
                </a:lnTo>
                <a:cubicBezTo>
                  <a:pt x="6199458" y="817000"/>
                  <a:pt x="6185713" y="809992"/>
                  <a:pt x="6170619" y="809992"/>
                </a:cubicBezTo>
                <a:close/>
                <a:moveTo>
                  <a:pt x="6404565" y="809991"/>
                </a:moveTo>
                <a:cubicBezTo>
                  <a:pt x="6388394" y="809991"/>
                  <a:pt x="6375996" y="818077"/>
                  <a:pt x="6375996" y="818077"/>
                </a:cubicBezTo>
                <a:lnTo>
                  <a:pt x="6383273" y="832361"/>
                </a:lnTo>
                <a:cubicBezTo>
                  <a:pt x="6388394" y="829666"/>
                  <a:pt x="6396749" y="826162"/>
                  <a:pt x="6403487" y="826162"/>
                </a:cubicBezTo>
                <a:cubicBezTo>
                  <a:pt x="6410764" y="826162"/>
                  <a:pt x="6414538" y="829127"/>
                  <a:pt x="6414538" y="833979"/>
                </a:cubicBezTo>
                <a:lnTo>
                  <a:pt x="6414538" y="834518"/>
                </a:lnTo>
                <a:cubicBezTo>
                  <a:pt x="6414538" y="837213"/>
                  <a:pt x="6413190" y="838560"/>
                  <a:pt x="6409956" y="838560"/>
                </a:cubicBezTo>
                <a:lnTo>
                  <a:pt x="6396749" y="838560"/>
                </a:lnTo>
                <a:cubicBezTo>
                  <a:pt x="6381925" y="838560"/>
                  <a:pt x="6372492" y="846377"/>
                  <a:pt x="6372492" y="859044"/>
                </a:cubicBezTo>
                <a:cubicBezTo>
                  <a:pt x="6372492" y="870095"/>
                  <a:pt x="6381925" y="880067"/>
                  <a:pt x="6395941" y="880067"/>
                </a:cubicBezTo>
                <a:cubicBezTo>
                  <a:pt x="6403487" y="880067"/>
                  <a:pt x="6411034" y="877102"/>
                  <a:pt x="6414538" y="871981"/>
                </a:cubicBezTo>
                <a:lnTo>
                  <a:pt x="6414538" y="878450"/>
                </a:lnTo>
                <a:lnTo>
                  <a:pt x="6433404" y="878450"/>
                </a:lnTo>
                <a:lnTo>
                  <a:pt x="6433404" y="834518"/>
                </a:lnTo>
                <a:cubicBezTo>
                  <a:pt x="6433404" y="816999"/>
                  <a:pt x="6419659" y="809991"/>
                  <a:pt x="6404565" y="809991"/>
                </a:cubicBezTo>
                <a:close/>
                <a:moveTo>
                  <a:pt x="5787627" y="786812"/>
                </a:moveTo>
                <a:lnTo>
                  <a:pt x="5787627" y="813764"/>
                </a:lnTo>
                <a:lnTo>
                  <a:pt x="5776577" y="813764"/>
                </a:lnTo>
                <a:lnTo>
                  <a:pt x="5776577" y="821041"/>
                </a:lnTo>
                <a:lnTo>
                  <a:pt x="5787627" y="821041"/>
                </a:lnTo>
                <a:lnTo>
                  <a:pt x="5787627" y="864704"/>
                </a:lnTo>
                <a:cubicBezTo>
                  <a:pt x="5787627" y="876563"/>
                  <a:pt x="5795713" y="878450"/>
                  <a:pt x="5802450" y="878450"/>
                </a:cubicBezTo>
                <a:cubicBezTo>
                  <a:pt x="5807842" y="878450"/>
                  <a:pt x="5812424" y="877911"/>
                  <a:pt x="5812424" y="877911"/>
                </a:cubicBezTo>
                <a:lnTo>
                  <a:pt x="5812424" y="870634"/>
                </a:lnTo>
                <a:cubicBezTo>
                  <a:pt x="5812424" y="870634"/>
                  <a:pt x="5809727" y="871173"/>
                  <a:pt x="5805685" y="871173"/>
                </a:cubicBezTo>
                <a:cubicBezTo>
                  <a:pt x="5800834" y="871173"/>
                  <a:pt x="5796522" y="870903"/>
                  <a:pt x="5796522" y="864974"/>
                </a:cubicBezTo>
                <a:lnTo>
                  <a:pt x="5796522" y="821311"/>
                </a:lnTo>
                <a:lnTo>
                  <a:pt x="5812424" y="821311"/>
                </a:lnTo>
                <a:lnTo>
                  <a:pt x="5812424" y="814034"/>
                </a:lnTo>
                <a:lnTo>
                  <a:pt x="5796522" y="814034"/>
                </a:lnTo>
                <a:lnTo>
                  <a:pt x="5796522" y="787082"/>
                </a:lnTo>
                <a:lnTo>
                  <a:pt x="5796522" y="786812"/>
                </a:lnTo>
                <a:close/>
                <a:moveTo>
                  <a:pt x="6453619" y="786004"/>
                </a:moveTo>
                <a:lnTo>
                  <a:pt x="6453619" y="811339"/>
                </a:lnTo>
                <a:lnTo>
                  <a:pt x="6443108" y="811339"/>
                </a:lnTo>
                <a:lnTo>
                  <a:pt x="6443108" y="827241"/>
                </a:lnTo>
                <a:lnTo>
                  <a:pt x="6453619" y="827241"/>
                </a:lnTo>
                <a:lnTo>
                  <a:pt x="6453619" y="863896"/>
                </a:lnTo>
                <a:cubicBezTo>
                  <a:pt x="6453619" y="877372"/>
                  <a:pt x="6463322" y="878989"/>
                  <a:pt x="6472756" y="878989"/>
                </a:cubicBezTo>
                <a:cubicBezTo>
                  <a:pt x="6478416" y="878989"/>
                  <a:pt x="6487579" y="878181"/>
                  <a:pt x="6487579" y="878181"/>
                </a:cubicBezTo>
                <a:lnTo>
                  <a:pt x="6487579" y="862010"/>
                </a:lnTo>
                <a:cubicBezTo>
                  <a:pt x="6487579" y="862010"/>
                  <a:pt x="6483806" y="862549"/>
                  <a:pt x="6478955" y="862549"/>
                </a:cubicBezTo>
                <a:cubicBezTo>
                  <a:pt x="6476259" y="862549"/>
                  <a:pt x="6472756" y="862010"/>
                  <a:pt x="6472756" y="857697"/>
                </a:cubicBezTo>
                <a:lnTo>
                  <a:pt x="6472756" y="827511"/>
                </a:lnTo>
                <a:lnTo>
                  <a:pt x="6487310" y="827511"/>
                </a:lnTo>
                <a:lnTo>
                  <a:pt x="6487310" y="811609"/>
                </a:lnTo>
                <a:lnTo>
                  <a:pt x="6472756" y="811609"/>
                </a:lnTo>
                <a:lnTo>
                  <a:pt x="6472756" y="786273"/>
                </a:lnTo>
                <a:close/>
                <a:moveTo>
                  <a:pt x="5605968" y="784386"/>
                </a:moveTo>
                <a:lnTo>
                  <a:pt x="5625104" y="784386"/>
                </a:lnTo>
                <a:cubicBezTo>
                  <a:pt x="5638581" y="784386"/>
                  <a:pt x="5649901" y="791933"/>
                  <a:pt x="5649901" y="807296"/>
                </a:cubicBezTo>
                <a:cubicBezTo>
                  <a:pt x="5649901" y="822658"/>
                  <a:pt x="5638581" y="830744"/>
                  <a:pt x="5625104" y="830744"/>
                </a:cubicBezTo>
                <a:lnTo>
                  <a:pt x="5605968" y="830744"/>
                </a:lnTo>
                <a:close/>
                <a:moveTo>
                  <a:pt x="6279237" y="776571"/>
                </a:moveTo>
                <a:cubicBezTo>
                  <a:pt x="6272499" y="776571"/>
                  <a:pt x="6267108" y="781961"/>
                  <a:pt x="6267108" y="788700"/>
                </a:cubicBezTo>
                <a:cubicBezTo>
                  <a:pt x="6267108" y="795438"/>
                  <a:pt x="6272499" y="800828"/>
                  <a:pt x="6279237" y="800828"/>
                </a:cubicBezTo>
                <a:cubicBezTo>
                  <a:pt x="6285975" y="800828"/>
                  <a:pt x="6291366" y="795438"/>
                  <a:pt x="6291366" y="788700"/>
                </a:cubicBezTo>
                <a:cubicBezTo>
                  <a:pt x="6291366" y="781961"/>
                  <a:pt x="6285975" y="776571"/>
                  <a:pt x="6279237" y="776571"/>
                </a:cubicBezTo>
                <a:close/>
                <a:moveTo>
                  <a:pt x="5597074" y="776570"/>
                </a:moveTo>
                <a:lnTo>
                  <a:pt x="5597074" y="878450"/>
                </a:lnTo>
                <a:lnTo>
                  <a:pt x="5605968" y="878450"/>
                </a:lnTo>
                <a:lnTo>
                  <a:pt x="5605968" y="839099"/>
                </a:lnTo>
                <a:lnTo>
                  <a:pt x="5624026" y="839099"/>
                </a:lnTo>
                <a:cubicBezTo>
                  <a:pt x="5647475" y="839099"/>
                  <a:pt x="5659064" y="824545"/>
                  <a:pt x="5659064" y="807565"/>
                </a:cubicBezTo>
                <a:cubicBezTo>
                  <a:pt x="5659064" y="790316"/>
                  <a:pt x="5647475" y="776570"/>
                  <a:pt x="5624026" y="776570"/>
                </a:cubicBezTo>
                <a:close/>
                <a:moveTo>
                  <a:pt x="6108359" y="776570"/>
                </a:moveTo>
                <a:lnTo>
                  <a:pt x="6108359" y="878450"/>
                </a:lnTo>
                <a:lnTo>
                  <a:pt x="6127226" y="878450"/>
                </a:lnTo>
                <a:lnTo>
                  <a:pt x="6127226" y="776570"/>
                </a:lnTo>
                <a:close/>
                <a:moveTo>
                  <a:pt x="5951228" y="775762"/>
                </a:moveTo>
                <a:cubicBezTo>
                  <a:pt x="5944489" y="775762"/>
                  <a:pt x="5936674" y="779266"/>
                  <a:pt x="5936674" y="791125"/>
                </a:cubicBezTo>
                <a:lnTo>
                  <a:pt x="5936403" y="791125"/>
                </a:lnTo>
                <a:lnTo>
                  <a:pt x="5936403" y="814034"/>
                </a:lnTo>
                <a:lnTo>
                  <a:pt x="5925353" y="814034"/>
                </a:lnTo>
                <a:lnTo>
                  <a:pt x="5925353" y="821311"/>
                </a:lnTo>
                <a:lnTo>
                  <a:pt x="5936403" y="821311"/>
                </a:lnTo>
                <a:lnTo>
                  <a:pt x="5936403" y="878181"/>
                </a:lnTo>
                <a:lnTo>
                  <a:pt x="5945298" y="878181"/>
                </a:lnTo>
                <a:lnTo>
                  <a:pt x="5945298" y="821311"/>
                </a:lnTo>
                <a:lnTo>
                  <a:pt x="5958505" y="821311"/>
                </a:lnTo>
                <a:lnTo>
                  <a:pt x="5958505" y="814034"/>
                </a:lnTo>
                <a:lnTo>
                  <a:pt x="5945298" y="814034"/>
                </a:lnTo>
                <a:lnTo>
                  <a:pt x="5945298" y="791933"/>
                </a:lnTo>
                <a:cubicBezTo>
                  <a:pt x="5945298" y="785734"/>
                  <a:pt x="5947723" y="783309"/>
                  <a:pt x="5953384" y="783309"/>
                </a:cubicBezTo>
                <a:cubicBezTo>
                  <a:pt x="5955810" y="783309"/>
                  <a:pt x="5959853" y="784117"/>
                  <a:pt x="5959853" y="784117"/>
                </a:cubicBezTo>
                <a:lnTo>
                  <a:pt x="5959853" y="776301"/>
                </a:lnTo>
                <a:cubicBezTo>
                  <a:pt x="5959853" y="776301"/>
                  <a:pt x="5955810" y="775762"/>
                  <a:pt x="5951228" y="775762"/>
                </a:cubicBezTo>
                <a:close/>
                <a:moveTo>
                  <a:pt x="6047177" y="774415"/>
                </a:moveTo>
                <a:cubicBezTo>
                  <a:pt x="6017261" y="774415"/>
                  <a:pt x="5994082" y="796516"/>
                  <a:pt x="5994082" y="827242"/>
                </a:cubicBezTo>
                <a:cubicBezTo>
                  <a:pt x="5994082" y="857967"/>
                  <a:pt x="6017261" y="880068"/>
                  <a:pt x="6047177" y="880068"/>
                </a:cubicBezTo>
                <a:cubicBezTo>
                  <a:pt x="6070088" y="880068"/>
                  <a:pt x="6091110" y="866053"/>
                  <a:pt x="6097039" y="842065"/>
                </a:cubicBezTo>
                <a:lnTo>
                  <a:pt x="6074670" y="842065"/>
                </a:lnTo>
                <a:cubicBezTo>
                  <a:pt x="6070896" y="854194"/>
                  <a:pt x="6060385" y="861471"/>
                  <a:pt x="6046909" y="861471"/>
                </a:cubicBezTo>
                <a:cubicBezTo>
                  <a:pt x="6027772" y="861471"/>
                  <a:pt x="6014835" y="846917"/>
                  <a:pt x="6014835" y="827242"/>
                </a:cubicBezTo>
                <a:cubicBezTo>
                  <a:pt x="6014835" y="807566"/>
                  <a:pt x="6027772" y="793012"/>
                  <a:pt x="6046909" y="793012"/>
                </a:cubicBezTo>
                <a:cubicBezTo>
                  <a:pt x="6060385" y="793012"/>
                  <a:pt x="6070896" y="800289"/>
                  <a:pt x="6074670" y="812418"/>
                </a:cubicBezTo>
                <a:lnTo>
                  <a:pt x="6097039" y="812418"/>
                </a:lnTo>
                <a:cubicBezTo>
                  <a:pt x="6091110" y="788430"/>
                  <a:pt x="6070088" y="774415"/>
                  <a:pt x="6047177" y="774415"/>
                </a:cubicBezTo>
                <a:close/>
                <a:moveTo>
                  <a:pt x="6600240" y="647468"/>
                </a:moveTo>
                <a:lnTo>
                  <a:pt x="6603474" y="647468"/>
                </a:lnTo>
                <a:cubicBezTo>
                  <a:pt x="6604553" y="647468"/>
                  <a:pt x="6605631" y="647737"/>
                  <a:pt x="6606709" y="648276"/>
                </a:cubicBezTo>
                <a:cubicBezTo>
                  <a:pt x="6607248" y="648815"/>
                  <a:pt x="6607517" y="649893"/>
                  <a:pt x="6607517" y="650702"/>
                </a:cubicBezTo>
                <a:cubicBezTo>
                  <a:pt x="6607517" y="651780"/>
                  <a:pt x="6607248" y="652319"/>
                  <a:pt x="6606439" y="652858"/>
                </a:cubicBezTo>
                <a:cubicBezTo>
                  <a:pt x="6605631" y="653397"/>
                  <a:pt x="6604822" y="653667"/>
                  <a:pt x="6603744" y="653667"/>
                </a:cubicBezTo>
                <a:lnTo>
                  <a:pt x="6600240" y="653667"/>
                </a:lnTo>
                <a:close/>
                <a:moveTo>
                  <a:pt x="6596467" y="644772"/>
                </a:moveTo>
                <a:lnTo>
                  <a:pt x="6596467" y="664987"/>
                </a:lnTo>
                <a:lnTo>
                  <a:pt x="6600240" y="664987"/>
                </a:lnTo>
                <a:lnTo>
                  <a:pt x="6600240" y="656901"/>
                </a:lnTo>
                <a:lnTo>
                  <a:pt x="6604283" y="656901"/>
                </a:lnTo>
                <a:cubicBezTo>
                  <a:pt x="6605361" y="656901"/>
                  <a:pt x="6606170" y="657170"/>
                  <a:pt x="6606978" y="657710"/>
                </a:cubicBezTo>
                <a:cubicBezTo>
                  <a:pt x="6607517" y="658249"/>
                  <a:pt x="6607787" y="659057"/>
                  <a:pt x="6607787" y="660135"/>
                </a:cubicBezTo>
                <a:lnTo>
                  <a:pt x="6607787" y="663370"/>
                </a:lnTo>
                <a:cubicBezTo>
                  <a:pt x="6607787" y="663639"/>
                  <a:pt x="6607787" y="664178"/>
                  <a:pt x="6608056" y="664717"/>
                </a:cubicBezTo>
                <a:lnTo>
                  <a:pt x="6611560" y="664717"/>
                </a:lnTo>
                <a:lnTo>
                  <a:pt x="6611560" y="664448"/>
                </a:lnTo>
                <a:cubicBezTo>
                  <a:pt x="6611291" y="663909"/>
                  <a:pt x="6611021" y="663639"/>
                  <a:pt x="6611021" y="663100"/>
                </a:cubicBezTo>
                <a:cubicBezTo>
                  <a:pt x="6611021" y="662561"/>
                  <a:pt x="6611021" y="662022"/>
                  <a:pt x="6611021" y="661483"/>
                </a:cubicBezTo>
                <a:lnTo>
                  <a:pt x="6611021" y="660135"/>
                </a:lnTo>
                <a:cubicBezTo>
                  <a:pt x="6611021" y="659057"/>
                  <a:pt x="6610752" y="658249"/>
                  <a:pt x="6610213" y="657170"/>
                </a:cubicBezTo>
                <a:cubicBezTo>
                  <a:pt x="6609943" y="656362"/>
                  <a:pt x="6609135" y="655553"/>
                  <a:pt x="6608056" y="655284"/>
                </a:cubicBezTo>
                <a:cubicBezTo>
                  <a:pt x="6608865" y="654745"/>
                  <a:pt x="6609674" y="654206"/>
                  <a:pt x="6610213" y="653397"/>
                </a:cubicBezTo>
                <a:cubicBezTo>
                  <a:pt x="6610752" y="652858"/>
                  <a:pt x="6611021" y="651780"/>
                  <a:pt x="6611021" y="650971"/>
                </a:cubicBezTo>
                <a:cubicBezTo>
                  <a:pt x="6611021" y="649085"/>
                  <a:pt x="6610213" y="647468"/>
                  <a:pt x="6608865" y="646390"/>
                </a:cubicBezTo>
                <a:cubicBezTo>
                  <a:pt x="6607248" y="645311"/>
                  <a:pt x="6605361" y="644772"/>
                  <a:pt x="6603205" y="644772"/>
                </a:cubicBezTo>
                <a:close/>
                <a:moveTo>
                  <a:pt x="6603980" y="640292"/>
                </a:moveTo>
                <a:cubicBezTo>
                  <a:pt x="6607450" y="640393"/>
                  <a:pt x="6610887" y="641808"/>
                  <a:pt x="6613447" y="644503"/>
                </a:cubicBezTo>
                <a:cubicBezTo>
                  <a:pt x="6618837" y="650432"/>
                  <a:pt x="6618837" y="659596"/>
                  <a:pt x="6613447" y="665526"/>
                </a:cubicBezTo>
                <a:lnTo>
                  <a:pt x="6612638" y="666334"/>
                </a:lnTo>
                <a:cubicBezTo>
                  <a:pt x="6607248" y="671186"/>
                  <a:pt x="6598623" y="670916"/>
                  <a:pt x="6593502" y="665526"/>
                </a:cubicBezTo>
                <a:cubicBezTo>
                  <a:pt x="6590807" y="662830"/>
                  <a:pt x="6589459" y="659057"/>
                  <a:pt x="6589459" y="655014"/>
                </a:cubicBezTo>
                <a:cubicBezTo>
                  <a:pt x="6589459" y="651241"/>
                  <a:pt x="6590807" y="647468"/>
                  <a:pt x="6593772" y="644503"/>
                </a:cubicBezTo>
                <a:lnTo>
                  <a:pt x="6594311" y="643964"/>
                </a:lnTo>
                <a:cubicBezTo>
                  <a:pt x="6597006" y="641404"/>
                  <a:pt x="6600510" y="640191"/>
                  <a:pt x="6603980" y="640292"/>
                </a:cubicBezTo>
                <a:close/>
                <a:moveTo>
                  <a:pt x="6603104" y="637327"/>
                </a:moveTo>
                <a:cubicBezTo>
                  <a:pt x="6598892" y="637428"/>
                  <a:pt x="6594715" y="639113"/>
                  <a:pt x="6591615" y="642347"/>
                </a:cubicBezTo>
                <a:cubicBezTo>
                  <a:pt x="6588381" y="645850"/>
                  <a:pt x="6586764" y="650432"/>
                  <a:pt x="6586764" y="655014"/>
                </a:cubicBezTo>
                <a:cubicBezTo>
                  <a:pt x="6586764" y="659866"/>
                  <a:pt x="6588381" y="664448"/>
                  <a:pt x="6591615" y="667682"/>
                </a:cubicBezTo>
                <a:lnTo>
                  <a:pt x="6592154" y="668221"/>
                </a:lnTo>
                <a:cubicBezTo>
                  <a:pt x="6598623" y="674420"/>
                  <a:pt x="6609135" y="674150"/>
                  <a:pt x="6615334" y="667682"/>
                </a:cubicBezTo>
                <a:cubicBezTo>
                  <a:pt x="6618568" y="664178"/>
                  <a:pt x="6620185" y="659596"/>
                  <a:pt x="6620185" y="655014"/>
                </a:cubicBezTo>
                <a:cubicBezTo>
                  <a:pt x="6620454" y="650163"/>
                  <a:pt x="6618568" y="645850"/>
                  <a:pt x="6615334" y="642347"/>
                </a:cubicBezTo>
                <a:lnTo>
                  <a:pt x="6614794" y="641808"/>
                </a:lnTo>
                <a:cubicBezTo>
                  <a:pt x="6611560" y="638709"/>
                  <a:pt x="6607315" y="637226"/>
                  <a:pt x="6603104" y="637327"/>
                </a:cubicBezTo>
                <a:close/>
                <a:moveTo>
                  <a:pt x="6195954" y="529687"/>
                </a:moveTo>
                <a:cubicBezTo>
                  <a:pt x="6223715" y="529957"/>
                  <a:pt x="6233418" y="556370"/>
                  <a:pt x="6233418" y="590330"/>
                </a:cubicBezTo>
                <a:cubicBezTo>
                  <a:pt x="6233418" y="629141"/>
                  <a:pt x="6221559" y="653937"/>
                  <a:pt x="6192451" y="653937"/>
                </a:cubicBezTo>
                <a:cubicBezTo>
                  <a:pt x="6185173" y="653937"/>
                  <a:pt x="6177896" y="652859"/>
                  <a:pt x="6171158" y="650434"/>
                </a:cubicBezTo>
                <a:lnTo>
                  <a:pt x="6171158" y="534539"/>
                </a:lnTo>
                <a:cubicBezTo>
                  <a:pt x="6178974" y="531035"/>
                  <a:pt x="6187330" y="529418"/>
                  <a:pt x="6195954" y="529687"/>
                </a:cubicBezTo>
                <a:close/>
                <a:moveTo>
                  <a:pt x="6062271" y="510282"/>
                </a:moveTo>
                <a:lnTo>
                  <a:pt x="6062271" y="673344"/>
                </a:lnTo>
                <a:lnTo>
                  <a:pt x="6099196" y="673344"/>
                </a:lnTo>
                <a:lnTo>
                  <a:pt x="6099196" y="510282"/>
                </a:lnTo>
                <a:close/>
                <a:moveTo>
                  <a:pt x="6406452" y="510281"/>
                </a:moveTo>
                <a:lnTo>
                  <a:pt x="6406452" y="673343"/>
                </a:lnTo>
                <a:lnTo>
                  <a:pt x="6443377" y="673343"/>
                </a:lnTo>
                <a:lnTo>
                  <a:pt x="6443377" y="510281"/>
                </a:lnTo>
                <a:close/>
                <a:moveTo>
                  <a:pt x="5738574" y="510281"/>
                </a:moveTo>
                <a:lnTo>
                  <a:pt x="5790052" y="588981"/>
                </a:lnTo>
                <a:lnTo>
                  <a:pt x="5732643" y="673611"/>
                </a:lnTo>
                <a:lnTo>
                  <a:pt x="5775229" y="673611"/>
                </a:lnTo>
                <a:lnTo>
                  <a:pt x="5810535" y="614317"/>
                </a:lnTo>
                <a:lnTo>
                  <a:pt x="5811344" y="614317"/>
                </a:lnTo>
                <a:lnTo>
                  <a:pt x="5846113" y="673611"/>
                </a:lnTo>
                <a:lnTo>
                  <a:pt x="5891931" y="673611"/>
                </a:lnTo>
                <a:lnTo>
                  <a:pt x="5833984" y="586556"/>
                </a:lnTo>
                <a:lnTo>
                  <a:pt x="5886541" y="510281"/>
                </a:lnTo>
                <a:lnTo>
                  <a:pt x="5846922" y="510281"/>
                </a:lnTo>
                <a:lnTo>
                  <a:pt x="5814310" y="563646"/>
                </a:lnTo>
                <a:lnTo>
                  <a:pt x="5813770" y="563646"/>
                </a:lnTo>
                <a:lnTo>
                  <a:pt x="5782505" y="510281"/>
                </a:lnTo>
                <a:close/>
                <a:moveTo>
                  <a:pt x="6383812" y="507856"/>
                </a:moveTo>
                <a:cubicBezTo>
                  <a:pt x="6345540" y="504892"/>
                  <a:pt x="6320474" y="510282"/>
                  <a:pt x="6298912" y="519176"/>
                </a:cubicBezTo>
                <a:lnTo>
                  <a:pt x="6298912" y="673613"/>
                </a:lnTo>
                <a:lnTo>
                  <a:pt x="6335837" y="673613"/>
                </a:lnTo>
                <a:lnTo>
                  <a:pt x="6335837" y="535887"/>
                </a:lnTo>
                <a:cubicBezTo>
                  <a:pt x="6344192" y="531035"/>
                  <a:pt x="6363867" y="530227"/>
                  <a:pt x="6376265" y="534539"/>
                </a:cubicBezTo>
                <a:cubicBezTo>
                  <a:pt x="6376265" y="534539"/>
                  <a:pt x="6383812" y="507856"/>
                  <a:pt x="6383812" y="507856"/>
                </a:cubicBezTo>
                <a:close/>
                <a:moveTo>
                  <a:pt x="6533398" y="507318"/>
                </a:moveTo>
                <a:cubicBezTo>
                  <a:pt x="6499438" y="507318"/>
                  <a:pt x="6476798" y="528341"/>
                  <a:pt x="6476798" y="554484"/>
                </a:cubicBezTo>
                <a:cubicBezTo>
                  <a:pt x="6476798" y="571464"/>
                  <a:pt x="6483806" y="588444"/>
                  <a:pt x="6517765" y="600303"/>
                </a:cubicBezTo>
                <a:cubicBezTo>
                  <a:pt x="6536093" y="606772"/>
                  <a:pt x="6546874" y="613778"/>
                  <a:pt x="6546874" y="627256"/>
                </a:cubicBezTo>
                <a:cubicBezTo>
                  <a:pt x="6546874" y="640462"/>
                  <a:pt x="6533128" y="650164"/>
                  <a:pt x="6516418" y="650164"/>
                </a:cubicBezTo>
                <a:cubicBezTo>
                  <a:pt x="6504289" y="650434"/>
                  <a:pt x="6492700" y="647199"/>
                  <a:pt x="6482727" y="640732"/>
                </a:cubicBezTo>
                <a:lnTo>
                  <a:pt x="6472216" y="664450"/>
                </a:lnTo>
                <a:cubicBezTo>
                  <a:pt x="6487309" y="672805"/>
                  <a:pt x="6504559" y="676847"/>
                  <a:pt x="6521808" y="676309"/>
                </a:cubicBezTo>
                <a:cubicBezTo>
                  <a:pt x="6560889" y="676039"/>
                  <a:pt x="6585685" y="653129"/>
                  <a:pt x="6585685" y="626177"/>
                </a:cubicBezTo>
                <a:cubicBezTo>
                  <a:pt x="6585685" y="607311"/>
                  <a:pt x="6577869" y="590870"/>
                  <a:pt x="6542831" y="578202"/>
                </a:cubicBezTo>
                <a:cubicBezTo>
                  <a:pt x="6526929" y="572542"/>
                  <a:pt x="6513723" y="565804"/>
                  <a:pt x="6513723" y="552598"/>
                </a:cubicBezTo>
                <a:cubicBezTo>
                  <a:pt x="6513723" y="541008"/>
                  <a:pt x="6525043" y="531036"/>
                  <a:pt x="6541753" y="531036"/>
                </a:cubicBezTo>
                <a:cubicBezTo>
                  <a:pt x="6551725" y="531305"/>
                  <a:pt x="6561698" y="534540"/>
                  <a:pt x="6570053" y="540200"/>
                </a:cubicBezTo>
                <a:lnTo>
                  <a:pt x="6580025" y="518637"/>
                </a:lnTo>
                <a:cubicBezTo>
                  <a:pt x="6565741" y="510822"/>
                  <a:pt x="6549569" y="506779"/>
                  <a:pt x="6533398" y="507318"/>
                </a:cubicBezTo>
                <a:close/>
                <a:moveTo>
                  <a:pt x="5638579" y="465539"/>
                </a:moveTo>
                <a:cubicBezTo>
                  <a:pt x="5611357" y="465270"/>
                  <a:pt x="5591144" y="491144"/>
                  <a:pt x="5591144" y="522678"/>
                </a:cubicBezTo>
                <a:lnTo>
                  <a:pt x="5591144" y="617011"/>
                </a:lnTo>
                <a:cubicBezTo>
                  <a:pt x="5591144" y="648545"/>
                  <a:pt x="5611357" y="674150"/>
                  <a:pt x="5638579" y="674150"/>
                </a:cubicBezTo>
                <a:lnTo>
                  <a:pt x="5712969" y="674150"/>
                </a:lnTo>
                <a:lnTo>
                  <a:pt x="5712969" y="648545"/>
                </a:lnTo>
                <a:lnTo>
                  <a:pt x="5656098" y="648545"/>
                </a:lnTo>
                <a:cubicBezTo>
                  <a:pt x="5638850" y="648545"/>
                  <a:pt x="5629685" y="635339"/>
                  <a:pt x="5629685" y="620784"/>
                </a:cubicBezTo>
                <a:lnTo>
                  <a:pt x="5629685" y="579547"/>
                </a:lnTo>
                <a:lnTo>
                  <a:pt x="5706230" y="579547"/>
                </a:lnTo>
                <a:lnTo>
                  <a:pt x="5706230" y="553943"/>
                </a:lnTo>
                <a:lnTo>
                  <a:pt x="5629685" y="553943"/>
                </a:lnTo>
                <a:lnTo>
                  <a:pt x="5629685" y="518905"/>
                </a:lnTo>
                <a:cubicBezTo>
                  <a:pt x="5629685" y="504081"/>
                  <a:pt x="5638850" y="491144"/>
                  <a:pt x="5656098" y="491144"/>
                </a:cubicBezTo>
                <a:lnTo>
                  <a:pt x="5713237" y="491144"/>
                </a:lnTo>
                <a:lnTo>
                  <a:pt x="5713237" y="465539"/>
                </a:lnTo>
                <a:close/>
                <a:moveTo>
                  <a:pt x="5915920" y="465272"/>
                </a:moveTo>
                <a:lnTo>
                  <a:pt x="5915920" y="616744"/>
                </a:lnTo>
                <a:cubicBezTo>
                  <a:pt x="5915920" y="648278"/>
                  <a:pt x="5936134" y="673883"/>
                  <a:pt x="5963356" y="673883"/>
                </a:cubicBezTo>
                <a:lnTo>
                  <a:pt x="6037474" y="673883"/>
                </a:lnTo>
                <a:lnTo>
                  <a:pt x="6037474" y="648278"/>
                </a:lnTo>
                <a:lnTo>
                  <a:pt x="5980875" y="648278"/>
                </a:lnTo>
                <a:cubicBezTo>
                  <a:pt x="5963356" y="648278"/>
                  <a:pt x="5954462" y="635341"/>
                  <a:pt x="5954462" y="620517"/>
                </a:cubicBezTo>
                <a:lnTo>
                  <a:pt x="5954462" y="465272"/>
                </a:lnTo>
                <a:close/>
                <a:moveTo>
                  <a:pt x="6171158" y="463654"/>
                </a:moveTo>
                <a:lnTo>
                  <a:pt x="6134503" y="470392"/>
                </a:lnTo>
                <a:lnTo>
                  <a:pt x="6134503" y="664718"/>
                </a:lnTo>
                <a:cubicBezTo>
                  <a:pt x="6145014" y="671456"/>
                  <a:pt x="6166037" y="676577"/>
                  <a:pt x="6191103" y="676577"/>
                </a:cubicBezTo>
                <a:cubicBezTo>
                  <a:pt x="6241504" y="676577"/>
                  <a:pt x="6269804" y="643156"/>
                  <a:pt x="6270073" y="588174"/>
                </a:cubicBezTo>
                <a:cubicBezTo>
                  <a:pt x="6270073" y="539660"/>
                  <a:pt x="6243660" y="508395"/>
                  <a:pt x="6205927" y="508395"/>
                </a:cubicBezTo>
                <a:cubicBezTo>
                  <a:pt x="6194068" y="508125"/>
                  <a:pt x="6182209" y="510551"/>
                  <a:pt x="6171158" y="515133"/>
                </a:cubicBezTo>
                <a:close/>
                <a:moveTo>
                  <a:pt x="6252285" y="347219"/>
                </a:moveTo>
                <a:cubicBezTo>
                  <a:pt x="6179514" y="347219"/>
                  <a:pt x="6101621" y="376058"/>
                  <a:pt x="6063619" y="443169"/>
                </a:cubicBezTo>
                <a:cubicBezTo>
                  <a:pt x="6060385" y="447482"/>
                  <a:pt x="6058497" y="452603"/>
                  <a:pt x="6057958" y="457993"/>
                </a:cubicBezTo>
                <a:cubicBezTo>
                  <a:pt x="6057689" y="463383"/>
                  <a:pt x="6059577" y="468774"/>
                  <a:pt x="6063079" y="472817"/>
                </a:cubicBezTo>
                <a:cubicBezTo>
                  <a:pt x="6067392" y="477938"/>
                  <a:pt x="6073591" y="481172"/>
                  <a:pt x="6080330" y="481711"/>
                </a:cubicBezTo>
                <a:cubicBezTo>
                  <a:pt x="6088954" y="481981"/>
                  <a:pt x="6096770" y="477399"/>
                  <a:pt x="6101082" y="470122"/>
                </a:cubicBezTo>
                <a:cubicBezTo>
                  <a:pt x="6138007" y="403010"/>
                  <a:pt x="6180322" y="357191"/>
                  <a:pt x="6251746" y="357191"/>
                </a:cubicBezTo>
                <a:cubicBezTo>
                  <a:pt x="6323170" y="357191"/>
                  <a:pt x="6368180" y="405706"/>
                  <a:pt x="6405105" y="471200"/>
                </a:cubicBezTo>
                <a:cubicBezTo>
                  <a:pt x="6410226" y="478207"/>
                  <a:pt x="6419120" y="481981"/>
                  <a:pt x="6427745" y="480902"/>
                </a:cubicBezTo>
                <a:cubicBezTo>
                  <a:pt x="6441221" y="480363"/>
                  <a:pt x="6447690" y="465540"/>
                  <a:pt x="6447420" y="458263"/>
                </a:cubicBezTo>
                <a:cubicBezTo>
                  <a:pt x="6447151" y="452872"/>
                  <a:pt x="6445264" y="447751"/>
                  <a:pt x="6442299" y="443439"/>
                </a:cubicBezTo>
                <a:cubicBezTo>
                  <a:pt x="6403757" y="375788"/>
                  <a:pt x="6325056" y="347219"/>
                  <a:pt x="6252285" y="347219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5AF37C-D36C-1EB7-F6E1-B9B50AE68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4113" y="6312625"/>
            <a:ext cx="734377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00, 0000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AC541-D78C-7209-6949-370B2D05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0688" y="1590958"/>
            <a:ext cx="8743950" cy="1474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Presentation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5EE8583-F26A-4F1A-A255-F3FD382BCA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0688" y="3090797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1F6830-0180-8F9E-6E67-710533125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858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image - 2 or 3 lines"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088819-8E12-3D66-06EA-27D2A22F0066}"/>
              </a:ext>
            </a:extLst>
          </p:cNvPr>
          <p:cNvSpPr/>
          <p:nvPr userDrawn="1"/>
        </p:nvSpPr>
        <p:spPr>
          <a:xfrm>
            <a:off x="-6804" y="0"/>
            <a:ext cx="12013925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>
              <a:solidFill>
                <a:schemeClr val="tx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9150" y="3877820"/>
            <a:ext cx="5473700" cy="281703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466" y="1934977"/>
            <a:ext cx="6021070" cy="1567891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divider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292" y="6415588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C8337-3219-A917-4959-59153751CFBE}"/>
              </a:ext>
            </a:extLst>
          </p:cNvPr>
          <p:cNvGrpSpPr/>
          <p:nvPr userDrawn="1"/>
        </p:nvGrpSpPr>
        <p:grpSpPr>
          <a:xfrm>
            <a:off x="368227" y="6247419"/>
            <a:ext cx="869854" cy="440815"/>
            <a:chOff x="5591148" y="347222"/>
            <a:chExt cx="1029067" cy="5333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30511B3-A83B-1635-7018-696F07C5C31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AA9476-0A14-C3D7-079A-62A0DD38974A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63A2D7-1365-9777-0E34-121CAE1C97AA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AE48A8-556E-779C-01BE-B9026EE73F72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0CC60E-001E-29FA-57D5-11E7E04C420E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405FC7-7811-37F1-78C6-477E9CFDA8E1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CB3E010-B985-EC8F-517D-363C41C1E04C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04CBF63-A751-7EDB-96C3-60E792FB5FF1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EEF82C-108A-3BDC-2C6A-5A05E91556E7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BCC57BB-3AE7-254F-9141-BEA3ECBB34A0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D18FCD-0A2A-A6A7-C8A6-03E40E5DDCD4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7FAC08-B93B-F6D9-B3D8-C4C988E7C96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70325A0-2BDF-EECA-1666-72B367AA6FA4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6E0178F-12FF-680B-06A0-1EF6D3D5AC70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125DE89-F373-5A26-1A2E-1D35C6B61C6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9FDA12-BD1C-E11C-DBE1-FC0C6B0F5951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B04BD6D-76E4-BF44-1385-9504AE55313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C4D88A-94EE-9906-1BF8-5840636529DD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3FE4E6-B367-F309-3FC4-3474C5260237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F654CF-8B1E-B1C6-90D2-8834CDD5CC61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075DE4-DE87-8921-9C70-DA99FCC3904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6F04CC-2334-DE44-2B10-6CD73502E5B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4CE3FD-5855-48BD-2B8F-A3AE6FE63D9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105C55-2F4B-7EED-2F74-48394AD62E5A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30CAE9-0211-6D4D-A126-C68FE6DD9506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2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AC3DB9-3367-3817-405F-9ADBE1E4C46A}"/>
              </a:ext>
            </a:extLst>
          </p:cNvPr>
          <p:cNvSpPr/>
          <p:nvPr userDrawn="1"/>
        </p:nvSpPr>
        <p:spPr>
          <a:xfrm rot="10800000">
            <a:off x="1588" y="0"/>
            <a:ext cx="4151311" cy="68580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23611-CC11-70BF-C22A-51A54C40E7AA}"/>
              </a:ext>
            </a:extLst>
          </p:cNvPr>
          <p:cNvSpPr/>
          <p:nvPr userDrawn="1"/>
        </p:nvSpPr>
        <p:spPr>
          <a:xfrm>
            <a:off x="10848975" y="6308725"/>
            <a:ext cx="13430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612900" y="-5588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0399E-E9F3-B28E-19A2-6901683D2CDC}"/>
              </a:ext>
            </a:extLst>
          </p:cNvPr>
          <p:cNvGrpSpPr/>
          <p:nvPr userDrawn="1"/>
        </p:nvGrpSpPr>
        <p:grpSpPr>
          <a:xfrm>
            <a:off x="353572" y="6014523"/>
            <a:ext cx="1029067" cy="533386"/>
            <a:chOff x="5591148" y="347222"/>
            <a:chExt cx="1029067" cy="53338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7726B4-AC77-1562-BD49-4CE9CB7CCB15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028D5C9-683B-EDA2-5C79-13E7B72B64F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DC7596-2CBA-11B1-0690-865DE32C6ED8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0FE581D-52B8-4039-2217-45C71FA2FE6E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0987954-F9BD-6D58-6C4A-5BDA4423DB61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C00B1D-2267-3CF2-01F4-6D1B9087D97B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96864F-D64E-CFF4-35AF-42057A51C0C9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3906ED5-0B5F-D038-519C-7B3E0620C104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72FB79-25B8-2A84-7E30-64F801AAA8BE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DBEEFFD-5365-FB9E-2589-5C7BAF8B9E8A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FC21303-1C50-A7E2-E83F-545201B975D3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20CF6F-894C-0DA9-B3F2-D0DA2C8F9B7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86D0099-FDE8-4248-A200-159B8612E8E1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BCB21CB-1A6B-C572-91AF-5458B2D1C825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99C24B-1CF8-785E-9B8D-CF9A3307FE6E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8E9A74F-4FC1-E3C4-308A-1EE72E8710E3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6D29B8F-44B2-C137-5A28-D143E574A2A2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9DD2F-0968-1C44-A928-3DAC6EF2ADA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344B6C-EA0D-8BED-95CD-89C626963CE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2DCABF-65E0-4D9E-8210-80ABFEA52AD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172CF-BB01-CB12-0E4F-66BE326D9CD4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BF0295-DCA2-138F-324F-43AFB9B209B2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3D73ABD-A4F8-775C-DE8F-788540B74D17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01A765-16BE-756A-7588-23236680758D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799930F-AF25-41D5-2B1F-024AAFD46E4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355C492-E9E9-DC1C-3B77-CC0E3DA88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492" y="909638"/>
            <a:ext cx="3348038" cy="149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  <a:endParaRPr lang="en-NL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49E0D9F8-8C6C-3416-AA71-A2DAB648C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713" y="834892"/>
            <a:ext cx="6964362" cy="567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Item 1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2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3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4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5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6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7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8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9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10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54D67F-F299-2D00-03D1-2E7D2C93F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"/>
            <a:ext cx="12192004" cy="6858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E2C5DE-D186-18DB-1E9D-5C50AD48C63A}"/>
              </a:ext>
            </a:extLst>
          </p:cNvPr>
          <p:cNvGrpSpPr/>
          <p:nvPr userDrawn="1"/>
        </p:nvGrpSpPr>
        <p:grpSpPr>
          <a:xfrm>
            <a:off x="5588961" y="339727"/>
            <a:ext cx="1029067" cy="533386"/>
            <a:chOff x="5591148" y="347222"/>
            <a:chExt cx="1029067" cy="5333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B9823E-6E3A-9A94-208C-7999FAD0184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A58B263-F698-6264-8924-6FBE7F2CDDD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5A6373-F53F-F80D-41C2-68528A13A335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DDF1A0-A3C1-74EA-C273-D2887E1A0ED9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7CDCCF-A044-DA1B-7B6E-507361258C5B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0837BB-DF20-A02A-EA75-9A2E4545A34C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AACA24-BA44-3C6E-A635-75C3DF3913C1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DE3FF2-A7A9-D59A-1D90-F14D70C400C6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8D78B6-8690-CCF3-7D61-A01E7EF97F5C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AF06C3-CDE5-2D40-EFE1-D20759BD7718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6EE2A5-D503-7E9B-90F4-D84CF744222E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4FAE93-7046-907B-D509-B54AE685F9C2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B68D87C-FFE0-34E6-5A29-F51FCBE2B300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810CC-B13B-800A-CB97-3F8B3011931E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B71AB9-5FBA-6B2B-13B7-F7C3592DD37C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2CCE1A-1D45-E73E-8A81-9F575AA99E5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C96F820-0DE5-A595-CBCF-8CF64A14B4B5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BED2C0D-05DB-78AC-7F7D-4F27D5530CB0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AAD4D2-6D2E-8B21-71DA-AA93B5EC4533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8E8F69-94CA-5C03-D621-E194007D0583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4ABA07-8598-1D2F-457D-EFF90400F99B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4EAAB85-EF94-B43B-E2FE-CDE66B895E0B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DDF7525-6334-D172-CB25-518371E0FAA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6C142BA-4496-CDA0-BBDE-2957CD0CFD70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B6948B-B1A4-CEA7-5E58-FDC60C907FE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D1A3CF-355D-DE31-456B-4A87EBF1BCF7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Clarivate</a:t>
            </a: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F98F24-F86A-24AA-1C93-606AC4855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4211952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1C8229-6B2F-DEAF-C5A7-4A505930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0688" y="4957303"/>
            <a:ext cx="8743950" cy="7373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221683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avenir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B87D-C20A-0E5B-ED37-D6B58C7D7D09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DD8644-27C9-E8E4-4751-18BA66E62010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F131E8-62DE-35D4-233F-6CB06FC6B302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496BE-3682-96FB-BB64-7D3C45E1AF43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E49F71-4EBF-2EFD-86CA-2476C727BC20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4839F6-FFE9-AF1D-3BC2-5905C2297631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96D8FC-9927-769E-43CE-DDE825ED4D55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E62C59-07C8-2BC2-F7AD-4917E550BCCD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65CE1E-31DF-294E-0385-5634C00AAA19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D4153-12EB-E60A-8E3F-E4700D52D398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BC99C-D301-F420-053E-C5564C39D404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D8CB5F-F197-51F0-548C-0B1D37174F46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994C1A-2594-B1D9-D641-81CD9A7767C2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B62AB-6881-76D9-7E71-82BB8158D825}"/>
              </a:ext>
            </a:extLst>
          </p:cNvPr>
          <p:cNvGrpSpPr/>
          <p:nvPr userDrawn="1"/>
        </p:nvGrpSpPr>
        <p:grpSpPr>
          <a:xfrm>
            <a:off x="365688" y="6242315"/>
            <a:ext cx="863309" cy="447470"/>
            <a:chOff x="5591148" y="1647262"/>
            <a:chExt cx="1029067" cy="533386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59AA557-4F05-F111-7B98-7E3C62D72A46}"/>
                </a:ext>
              </a:extLst>
            </p:cNvPr>
            <p:cNvSpPr/>
            <p:nvPr/>
          </p:nvSpPr>
          <p:spPr>
            <a:xfrm>
              <a:off x="5597078" y="207661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94C083B-5FB6-09ED-DD36-0B3ACFF689CD}"/>
                </a:ext>
              </a:extLst>
            </p:cNvPr>
            <p:cNvSpPr/>
            <p:nvPr/>
          </p:nvSpPr>
          <p:spPr>
            <a:xfrm>
              <a:off x="5665537" y="211245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351FED5-3073-3BC9-BD7D-E96DA072256D}"/>
                </a:ext>
              </a:extLst>
            </p:cNvPr>
            <p:cNvSpPr/>
            <p:nvPr/>
          </p:nvSpPr>
          <p:spPr>
            <a:xfrm>
              <a:off x="5738308" y="211326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2B5A55A-0955-1CFB-090F-8BDBCEC9F79E}"/>
                </a:ext>
              </a:extLst>
            </p:cNvPr>
            <p:cNvSpPr/>
            <p:nvPr/>
          </p:nvSpPr>
          <p:spPr>
            <a:xfrm>
              <a:off x="5776581" y="208685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84689A9-03F5-9E79-F7D7-FF0E3B8E1A3E}"/>
                </a:ext>
              </a:extLst>
            </p:cNvPr>
            <p:cNvSpPr/>
            <p:nvPr/>
          </p:nvSpPr>
          <p:spPr>
            <a:xfrm>
              <a:off x="5850430" y="211245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1DF573B-08BA-9CF8-785C-D204BB052838}"/>
                </a:ext>
              </a:extLst>
            </p:cNvPr>
            <p:cNvSpPr/>
            <p:nvPr/>
          </p:nvSpPr>
          <p:spPr>
            <a:xfrm>
              <a:off x="5925358" y="207580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8D4764-AF5C-D2E3-413B-9A18C04BC548}"/>
                </a:ext>
              </a:extLst>
            </p:cNvPr>
            <p:cNvSpPr/>
            <p:nvPr/>
          </p:nvSpPr>
          <p:spPr>
            <a:xfrm>
              <a:off x="5994086" y="207445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6B58563-A9A2-421B-3A03-0968457C14C0}"/>
                </a:ext>
              </a:extLst>
            </p:cNvPr>
            <p:cNvSpPr/>
            <p:nvPr/>
          </p:nvSpPr>
          <p:spPr>
            <a:xfrm>
              <a:off x="6108364" y="207661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A9B07A0-3D70-E75F-7A56-BF851213E367}"/>
                </a:ext>
              </a:extLst>
            </p:cNvPr>
            <p:cNvSpPr/>
            <p:nvPr/>
          </p:nvSpPr>
          <p:spPr>
            <a:xfrm>
              <a:off x="6138551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C995294-4500-CDE8-533F-D40A5323982F}"/>
                </a:ext>
              </a:extLst>
            </p:cNvPr>
            <p:cNvSpPr/>
            <p:nvPr/>
          </p:nvSpPr>
          <p:spPr>
            <a:xfrm>
              <a:off x="6215096" y="211057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026DE8B6-9C4F-2A9F-F067-B4A0D0439652}"/>
                </a:ext>
              </a:extLst>
            </p:cNvPr>
            <p:cNvSpPr/>
            <p:nvPr/>
          </p:nvSpPr>
          <p:spPr>
            <a:xfrm>
              <a:off x="6261184" y="207661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FCEA041-4B42-BE85-A3EA-4573E95F5561}"/>
                </a:ext>
              </a:extLst>
            </p:cNvPr>
            <p:cNvSpPr/>
            <p:nvPr/>
          </p:nvSpPr>
          <p:spPr>
            <a:xfrm>
              <a:off x="6299456" y="211165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CEF86-8A23-C689-3023-C39DB6677C12}"/>
                </a:ext>
              </a:extLst>
            </p:cNvPr>
            <p:cNvSpPr/>
            <p:nvPr/>
          </p:nvSpPr>
          <p:spPr>
            <a:xfrm>
              <a:off x="6372497" y="211003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4059D66-8DAC-0B1C-7E95-3F035FD9D5FD}"/>
                </a:ext>
              </a:extLst>
            </p:cNvPr>
            <p:cNvSpPr/>
            <p:nvPr/>
          </p:nvSpPr>
          <p:spPr>
            <a:xfrm>
              <a:off x="6443113" y="208604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8B2D7CB-69FB-016A-CC7A-6B1C69C09259}"/>
                </a:ext>
              </a:extLst>
            </p:cNvPr>
            <p:cNvSpPr/>
            <p:nvPr/>
          </p:nvSpPr>
          <p:spPr>
            <a:xfrm>
              <a:off x="6496209" y="211057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67B1F0E-1984-A7C0-A4CE-8E73A8192AC4}"/>
                </a:ext>
              </a:extLst>
            </p:cNvPr>
            <p:cNvSpPr/>
            <p:nvPr/>
          </p:nvSpPr>
          <p:spPr>
            <a:xfrm>
              <a:off x="6586769" y="193736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B95F96E-C8DA-65F7-E016-B29FEEC38AEC}"/>
                </a:ext>
              </a:extLst>
            </p:cNvPr>
            <p:cNvSpPr/>
            <p:nvPr/>
          </p:nvSpPr>
          <p:spPr>
            <a:xfrm>
              <a:off x="6057938" y="164726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488324A-AE28-0CAA-8985-72E5EA114E4B}"/>
                </a:ext>
              </a:extLst>
            </p:cNvPr>
            <p:cNvSpPr/>
            <p:nvPr/>
          </p:nvSpPr>
          <p:spPr>
            <a:xfrm>
              <a:off x="5591148" y="176558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3EA15FE-A0B0-D7D1-BD96-AA8F1F228ADD}"/>
                </a:ext>
              </a:extLst>
            </p:cNvPr>
            <p:cNvSpPr/>
            <p:nvPr/>
          </p:nvSpPr>
          <p:spPr>
            <a:xfrm>
              <a:off x="5732648" y="181032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EC62F03-CB8A-BAC8-0A23-4D16E82AD4C6}"/>
                </a:ext>
              </a:extLst>
            </p:cNvPr>
            <p:cNvSpPr/>
            <p:nvPr/>
          </p:nvSpPr>
          <p:spPr>
            <a:xfrm>
              <a:off x="5915924" y="176531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1C4A06D-8B7D-EDE4-3BDD-ED6F7D507FCC}"/>
                </a:ext>
              </a:extLst>
            </p:cNvPr>
            <p:cNvSpPr/>
            <p:nvPr/>
          </p:nvSpPr>
          <p:spPr>
            <a:xfrm>
              <a:off x="6062276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FF5A30-6947-268D-F74E-D974D01512FA}"/>
                </a:ext>
              </a:extLst>
            </p:cNvPr>
            <p:cNvSpPr/>
            <p:nvPr/>
          </p:nvSpPr>
          <p:spPr>
            <a:xfrm>
              <a:off x="6134508" y="176369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90B28D4-9BC3-EA31-B007-CB4A3A2332C6}"/>
                </a:ext>
              </a:extLst>
            </p:cNvPr>
            <p:cNvSpPr/>
            <p:nvPr/>
          </p:nvSpPr>
          <p:spPr>
            <a:xfrm>
              <a:off x="6298917" y="180707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1040AA5E-1CA8-CD43-EBDF-DD43F4615491}"/>
                </a:ext>
              </a:extLst>
            </p:cNvPr>
            <p:cNvSpPr/>
            <p:nvPr/>
          </p:nvSpPr>
          <p:spPr>
            <a:xfrm>
              <a:off x="6406457" y="181032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518-0D45-20BB-DCC3-4FEA49ACDC9A}"/>
                </a:ext>
              </a:extLst>
            </p:cNvPr>
            <p:cNvSpPr/>
            <p:nvPr/>
          </p:nvSpPr>
          <p:spPr>
            <a:xfrm>
              <a:off x="6472221" y="180731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000000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8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4624" r:id="rId2"/>
    <p:sldLayoutId id="2147484655" r:id="rId3"/>
    <p:sldLayoutId id="2147484627" r:id="rId4"/>
    <p:sldLayoutId id="2147484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795" userDrawn="1">
          <p15:clr>
            <a:srgbClr val="F26B43"/>
          </p15:clr>
        </p15:guide>
        <p15:guide id="4" pos="3296" userDrawn="1">
          <p15:clr>
            <a:srgbClr val="F26B43"/>
          </p15:clr>
        </p15:guide>
        <p15:guide id="5" pos="3205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2116" userDrawn="1">
          <p15:clr>
            <a:srgbClr val="F26B43"/>
          </p15:clr>
        </p15:guide>
        <p15:guide id="9" pos="2026" userDrawn="1">
          <p15:clr>
            <a:srgbClr val="F26B43"/>
          </p15:clr>
        </p15:guide>
        <p15:guide id="10" pos="1527" userDrawn="1">
          <p15:clr>
            <a:srgbClr val="F26B43"/>
          </p15:clr>
        </p15:guide>
        <p15:guide id="11" pos="1436" userDrawn="1">
          <p15:clr>
            <a:srgbClr val="F26B43"/>
          </p15:clr>
        </p15:guide>
        <p15:guide id="12" pos="937" userDrawn="1">
          <p15:clr>
            <a:srgbClr val="F26B43"/>
          </p15:clr>
        </p15:guide>
        <p15:guide id="13" pos="846" userDrawn="1">
          <p15:clr>
            <a:srgbClr val="F26B43"/>
          </p15:clr>
        </p15:guide>
        <p15:guide id="14" pos="347" userDrawn="1">
          <p15:clr>
            <a:srgbClr val="9FCC3B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35" orient="horz" pos="1139" userDrawn="1">
          <p15:clr>
            <a:srgbClr val="F26B43"/>
          </p15:clr>
        </p15:guide>
        <p15:guide id="41" orient="horz" pos="119" userDrawn="1">
          <p15:clr>
            <a:srgbClr val="9FCC3B"/>
          </p15:clr>
        </p15:guide>
        <p15:guide id="55" orient="horz" pos="3974" userDrawn="1">
          <p15:clr>
            <a:srgbClr val="F26B43"/>
          </p15:clr>
        </p15:guide>
        <p15:guide id="59" orient="horz" pos="4201" userDrawn="1">
          <p15:clr>
            <a:srgbClr val="9FCC3B"/>
          </p15:clr>
        </p15:guide>
        <p15:guide id="60" orient="horz" pos="459" userDrawn="1">
          <p15:clr>
            <a:srgbClr val="F26B43"/>
          </p15:clr>
        </p15:guide>
        <p15:guide id="6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70Advanced_Tools/Using_Merge_Records_and_Combine_Inventory" TargetMode="External"/><Relationship Id="rId2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40Resource_Management/070Advanced_Tools/020Using_Duplicate_Title_Analysi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557451-4271-4B3E-23ED-1E236F2D7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to merge bibliographic records in batch</a:t>
            </a:r>
            <a:endParaRPr lang="en-NL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320969-5F7F-9C87-B26F-D76042B0E4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463A4-51FE-33CE-9ECD-B99FC1EC18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375" y="3090797"/>
            <a:ext cx="10534650" cy="737394"/>
          </a:xfrm>
        </p:spPr>
        <p:txBody>
          <a:bodyPr/>
          <a:lstStyle/>
          <a:p>
            <a:r>
              <a:rPr lang="en-US" dirty="0"/>
              <a:t>using the job Merge Records and Combine Inventory</a:t>
            </a:r>
          </a:p>
        </p:txBody>
      </p:sp>
    </p:spTree>
    <p:extLst>
      <p:ext uri="{BB962C8B-B14F-4D97-AF65-F5344CB8AC3E}">
        <p14:creationId xmlns:p14="http://schemas.microsoft.com/office/powerpoint/2010/main" val="25940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D89DD-6625-9875-19B3-ADFDDFD6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699"/>
            <a:ext cx="12192000" cy="2570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B3D45D2-2F93-BEE2-A6C9-64179DBEA2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8609"/>
            <a:ext cx="11450673" cy="5081216"/>
          </a:xfrm>
        </p:spPr>
        <p:txBody>
          <a:bodyPr/>
          <a:lstStyle/>
          <a:p>
            <a:r>
              <a:rPr lang="en-US" sz="2200" dirty="0"/>
              <a:t>Here we run the job </a:t>
            </a:r>
            <a:r>
              <a:rPr lang="en-US" sz="2200" dirty="0">
                <a:hlinkClick r:id="rId3"/>
              </a:rPr>
              <a:t>Duplicate Title Analysis</a:t>
            </a:r>
            <a:r>
              <a:rPr lang="en-US" sz="2200" dirty="0"/>
              <a:t> to match by ISBN and have the preferred record be the record with the highest brief level.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E557B-E963-7FB3-8615-85172E0AE6CC}"/>
              </a:ext>
            </a:extLst>
          </p:cNvPr>
          <p:cNvSpPr/>
          <p:nvPr/>
        </p:nvSpPr>
        <p:spPr>
          <a:xfrm>
            <a:off x="1323975" y="3343275"/>
            <a:ext cx="695325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9915FD-616B-A448-99CD-BC62DDDE5BED}"/>
              </a:ext>
            </a:extLst>
          </p:cNvPr>
          <p:cNvSpPr/>
          <p:nvPr/>
        </p:nvSpPr>
        <p:spPr>
          <a:xfrm>
            <a:off x="247650" y="4193815"/>
            <a:ext cx="2790825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47293-D41D-B991-7D7D-47F3DD29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646"/>
            <a:ext cx="12192000" cy="3407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From the “Monitor Jobs” “History” tab we will access the report of the job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10372725" y="4495801"/>
            <a:ext cx="60960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C8B-1796-57E4-EB36-25181015216C}"/>
              </a:ext>
            </a:extLst>
          </p:cNvPr>
          <p:cNvSpPr/>
          <p:nvPr/>
        </p:nvSpPr>
        <p:spPr>
          <a:xfrm>
            <a:off x="3343275" y="2524125"/>
            <a:ext cx="62865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EAFD67-6CD0-3DD4-FA74-3375D021C87B}"/>
              </a:ext>
            </a:extLst>
          </p:cNvPr>
          <p:cNvSpPr/>
          <p:nvPr/>
        </p:nvSpPr>
        <p:spPr>
          <a:xfrm>
            <a:off x="590550" y="4143375"/>
            <a:ext cx="2257425" cy="352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FCD05-8A68-C0BA-1A58-86B3FEFC1154}"/>
              </a:ext>
            </a:extLst>
          </p:cNvPr>
          <p:cNvSpPr/>
          <p:nvPr/>
        </p:nvSpPr>
        <p:spPr>
          <a:xfrm>
            <a:off x="8458200" y="4067175"/>
            <a:ext cx="923925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C03652-6ADE-5DEA-AC22-0D6FE76C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361"/>
            <a:ext cx="12192000" cy="1843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From the report of the job, we download the </a:t>
            </a:r>
            <a:r>
              <a:rPr lang="en-US" sz="2200"/>
              <a:t>results (</a:t>
            </a:r>
            <a:r>
              <a:rPr lang="en-US" sz="2200" dirty="0"/>
              <a:t>which will later be used as input for </a:t>
            </a:r>
            <a:r>
              <a:rPr lang="en-US" sz="2200"/>
              <a:t>the as input for the “Merge Records and Combine Inventory” job).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9EC7A-205B-54DB-3550-AB95FDA75BD2}"/>
              </a:ext>
            </a:extLst>
          </p:cNvPr>
          <p:cNvSpPr/>
          <p:nvPr/>
        </p:nvSpPr>
        <p:spPr>
          <a:xfrm>
            <a:off x="1628774" y="3254085"/>
            <a:ext cx="1552575" cy="298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0D58B8B-3222-A9A9-FFDF-95B2AF43404A}"/>
              </a:ext>
            </a:extLst>
          </p:cNvPr>
          <p:cNvSpPr txBox="1">
            <a:spLocks/>
          </p:cNvSpPr>
          <p:nvPr/>
        </p:nvSpPr>
        <p:spPr>
          <a:xfrm>
            <a:off x="365688" y="4179352"/>
            <a:ext cx="11450673" cy="78954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.csv file is downloaded</a:t>
            </a:r>
          </a:p>
          <a:p>
            <a:endParaRPr lang="en-US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A38D5-0BCB-AF39-6D97-13AD50FDF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5181600"/>
            <a:ext cx="6343650" cy="41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27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Here is part of the results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1C1C3-6225-A664-2F01-0793D98F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571"/>
            <a:ext cx="12192000" cy="2636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7F23E-2225-4C43-4D97-76BC9656C996}"/>
              </a:ext>
            </a:extLst>
          </p:cNvPr>
          <p:cNvSpPr txBox="1"/>
          <p:nvPr/>
        </p:nvSpPr>
        <p:spPr>
          <a:xfrm>
            <a:off x="676276" y="5400675"/>
            <a:ext cx="2609850" cy="5846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These are the “Groups” to which we previously referred</a:t>
            </a:r>
          </a:p>
          <a:p>
            <a:pPr algn="l"/>
            <a:endParaRPr lang="en-US" sz="14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D445F1-7BC4-D038-089A-E1172472A4E7}"/>
              </a:ext>
            </a:extLst>
          </p:cNvPr>
          <p:cNvSpPr/>
          <p:nvPr/>
        </p:nvSpPr>
        <p:spPr>
          <a:xfrm>
            <a:off x="219076" y="2110570"/>
            <a:ext cx="457200" cy="2636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7502B9-81F2-F732-B099-E5ED1A8A5909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4747427"/>
            <a:ext cx="647700" cy="6532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09A6DC2-7247-2148-5101-9E856DF67228}"/>
              </a:ext>
            </a:extLst>
          </p:cNvPr>
          <p:cNvSpPr txBox="1"/>
          <p:nvPr/>
        </p:nvSpPr>
        <p:spPr>
          <a:xfrm>
            <a:off x="4086226" y="5400675"/>
            <a:ext cx="5143498" cy="5846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Let’s look for example at ISBN 0007256523, title “Predictably irrational : the hidden forces that shape our decisions”</a:t>
            </a:r>
          </a:p>
          <a:p>
            <a:pPr algn="l"/>
            <a:endParaRPr lang="en-US" sz="1400" dirty="0" err="1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3324B2-F19F-0A2E-4365-C20C13AB857C}"/>
              </a:ext>
            </a:extLst>
          </p:cNvPr>
          <p:cNvCxnSpPr>
            <a:cxnSpLocks/>
          </p:cNvCxnSpPr>
          <p:nvPr/>
        </p:nvCxnSpPr>
        <p:spPr>
          <a:xfrm flipV="1">
            <a:off x="8734425" y="3117928"/>
            <a:ext cx="0" cy="2216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B395F37-B822-1F00-C8F9-5CEAAFAF3A2F}"/>
              </a:ext>
            </a:extLst>
          </p:cNvPr>
          <p:cNvSpPr/>
          <p:nvPr/>
        </p:nvSpPr>
        <p:spPr>
          <a:xfrm>
            <a:off x="219076" y="2724150"/>
            <a:ext cx="11972924" cy="393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61CDA1-5126-B76A-4193-C3B7FB8AF15E}"/>
              </a:ext>
            </a:extLst>
          </p:cNvPr>
          <p:cNvSpPr/>
          <p:nvPr/>
        </p:nvSpPr>
        <p:spPr>
          <a:xfrm>
            <a:off x="3952875" y="3117928"/>
            <a:ext cx="666749" cy="393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64A7E6-4838-4E7B-9746-F35D1AAB39B9}"/>
              </a:ext>
            </a:extLst>
          </p:cNvPr>
          <p:cNvSpPr/>
          <p:nvPr/>
        </p:nvSpPr>
        <p:spPr>
          <a:xfrm>
            <a:off x="6819900" y="3133959"/>
            <a:ext cx="1142999" cy="393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B01B2D-2DE4-0B13-A4EB-66FD437D8585}"/>
              </a:ext>
            </a:extLst>
          </p:cNvPr>
          <p:cNvSpPr txBox="1"/>
          <p:nvPr/>
        </p:nvSpPr>
        <p:spPr>
          <a:xfrm>
            <a:off x="4086226" y="4001941"/>
            <a:ext cx="3219451" cy="7615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Note that records with Electronic inventory will be ignored by the job “Merge and Combine Inventory”</a:t>
            </a:r>
          </a:p>
          <a:p>
            <a:pPr algn="l"/>
            <a:endParaRPr lang="en-US" sz="1400" dirty="0" err="1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4A5F89-3370-62FE-043A-CE03AD74F22C}"/>
              </a:ext>
            </a:extLst>
          </p:cNvPr>
          <p:cNvCxnSpPr/>
          <p:nvPr/>
        </p:nvCxnSpPr>
        <p:spPr>
          <a:xfrm flipH="1" flipV="1">
            <a:off x="4619624" y="3527737"/>
            <a:ext cx="847726" cy="474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13F329-D19A-8EA6-C831-4CA761CA981D}"/>
              </a:ext>
            </a:extLst>
          </p:cNvPr>
          <p:cNvCxnSpPr/>
          <p:nvPr/>
        </p:nvCxnSpPr>
        <p:spPr>
          <a:xfrm flipV="1">
            <a:off x="6048374" y="3511706"/>
            <a:ext cx="771526" cy="4902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5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18E1FB-CD01-CCC1-4BF5-C40D905E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318"/>
            <a:ext cx="12192000" cy="4286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We see two bibliographic records, both of which have holdings, items and orders.  One record also has a request. 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BE5-67B2-A08A-B794-69C9C0CB86B6}"/>
              </a:ext>
            </a:extLst>
          </p:cNvPr>
          <p:cNvSpPr/>
          <p:nvPr/>
        </p:nvSpPr>
        <p:spPr>
          <a:xfrm>
            <a:off x="2638425" y="2174326"/>
            <a:ext cx="866085" cy="302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51DB4-EC08-DF4C-0312-C975E492F499}"/>
              </a:ext>
            </a:extLst>
          </p:cNvPr>
          <p:cNvSpPr/>
          <p:nvPr/>
        </p:nvSpPr>
        <p:spPr>
          <a:xfrm>
            <a:off x="981075" y="2924075"/>
            <a:ext cx="3533775" cy="413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06FD9-15C4-CF80-11F5-BBC63402510D}"/>
              </a:ext>
            </a:extLst>
          </p:cNvPr>
          <p:cNvSpPr/>
          <p:nvPr/>
        </p:nvSpPr>
        <p:spPr>
          <a:xfrm>
            <a:off x="7602610" y="2924074"/>
            <a:ext cx="1436615" cy="866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D0D0B-C11B-8109-B265-6997ED287855}"/>
              </a:ext>
            </a:extLst>
          </p:cNvPr>
          <p:cNvSpPr/>
          <p:nvPr/>
        </p:nvSpPr>
        <p:spPr>
          <a:xfrm>
            <a:off x="981075" y="4656382"/>
            <a:ext cx="3533775" cy="413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47AA7-451C-8B9D-47CB-4B3A5DEB1A57}"/>
              </a:ext>
            </a:extLst>
          </p:cNvPr>
          <p:cNvSpPr/>
          <p:nvPr/>
        </p:nvSpPr>
        <p:spPr>
          <a:xfrm>
            <a:off x="7602609" y="4636486"/>
            <a:ext cx="1436615" cy="754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B7237E-82A5-D2F5-D4FE-D2137A72EC3D}"/>
              </a:ext>
            </a:extLst>
          </p:cNvPr>
          <p:cNvSpPr/>
          <p:nvPr/>
        </p:nvSpPr>
        <p:spPr>
          <a:xfrm>
            <a:off x="7602609" y="5391150"/>
            <a:ext cx="1436615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1A826-7CD8-C584-3DC7-C6F4B2D3BB78}"/>
              </a:ext>
            </a:extLst>
          </p:cNvPr>
          <p:cNvSpPr txBox="1"/>
          <p:nvPr/>
        </p:nvSpPr>
        <p:spPr>
          <a:xfrm>
            <a:off x="3504510" y="5514975"/>
            <a:ext cx="3848100" cy="12514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now have a total 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3 Holdings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 items (3 available and 1 not available)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3 Orders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1 Request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BCBB55-74FB-947D-AC2D-B6B20B07247E}"/>
              </a:ext>
            </a:extLst>
          </p:cNvPr>
          <p:cNvCxnSpPr>
            <a:cxnSpLocks/>
          </p:cNvCxnSpPr>
          <p:nvPr/>
        </p:nvCxnSpPr>
        <p:spPr>
          <a:xfrm flipV="1">
            <a:off x="6076490" y="3429000"/>
            <a:ext cx="1526119" cy="208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25E199-1C3A-C8C8-7CA1-9DF31D28CC38}"/>
              </a:ext>
            </a:extLst>
          </p:cNvPr>
          <p:cNvCxnSpPr>
            <a:cxnSpLocks/>
          </p:cNvCxnSpPr>
          <p:nvPr/>
        </p:nvCxnSpPr>
        <p:spPr>
          <a:xfrm flipV="1">
            <a:off x="6095999" y="5069924"/>
            <a:ext cx="1438276" cy="445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4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B57225C-F3E0-A58C-86C8-8EC3B384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8557"/>
            <a:ext cx="12192000" cy="1100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2059523"/>
          </a:xfrm>
        </p:spPr>
        <p:txBody>
          <a:bodyPr/>
          <a:lstStyle/>
          <a:p>
            <a:r>
              <a:rPr lang="en-US" sz="2200" dirty="0"/>
              <a:t>For testing purposes, we have modified the output of the Duplicate Title Analysis job and put only the one group with ISBN 0007256523 (Title “Predictably irrational : the hidden forces that shape our decisions”).</a:t>
            </a:r>
          </a:p>
          <a:p>
            <a:r>
              <a:rPr lang="en-US" sz="2200" dirty="0"/>
              <a:t>This way we can run and test the “Merge and Combine Inventory” on this specific record only and check the result. 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E6230-765C-F417-A11E-DF56E4C18931}"/>
              </a:ext>
            </a:extLst>
          </p:cNvPr>
          <p:cNvSpPr/>
          <p:nvPr/>
        </p:nvSpPr>
        <p:spPr>
          <a:xfrm>
            <a:off x="2447925" y="4167187"/>
            <a:ext cx="942975" cy="371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9CF6C-AE24-33AE-5E90-847B673C8701}"/>
              </a:ext>
            </a:extLst>
          </p:cNvPr>
          <p:cNvSpPr/>
          <p:nvPr/>
        </p:nvSpPr>
        <p:spPr>
          <a:xfrm>
            <a:off x="7953375" y="4158882"/>
            <a:ext cx="4133850" cy="371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18150-FA0A-9952-0FA6-0065C208D94B}"/>
              </a:ext>
            </a:extLst>
          </p:cNvPr>
          <p:cNvSpPr txBox="1"/>
          <p:nvPr/>
        </p:nvSpPr>
        <p:spPr>
          <a:xfrm>
            <a:off x="4829175" y="5391150"/>
            <a:ext cx="4190999" cy="5846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We will now use this file with one group as input for the job “Merge and Combine Inventory”</a:t>
            </a:r>
          </a:p>
          <a:p>
            <a:pPr algn="l"/>
            <a:endParaRPr lang="en-US" sz="1400" dirty="0" err="1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7ECA2C-8A6A-8920-4A93-6EDD5CB8FB04}"/>
              </a:ext>
            </a:extLst>
          </p:cNvPr>
          <p:cNvCxnSpPr>
            <a:cxnSpLocks/>
          </p:cNvCxnSpPr>
          <p:nvPr/>
        </p:nvCxnSpPr>
        <p:spPr>
          <a:xfrm flipH="1" flipV="1">
            <a:off x="5133975" y="4600575"/>
            <a:ext cx="276225" cy="7905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4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934977"/>
            <a:ext cx="12192000" cy="1567891"/>
          </a:xfrm>
        </p:spPr>
        <p:txBody>
          <a:bodyPr/>
          <a:lstStyle/>
          <a:p>
            <a:r>
              <a:rPr lang="en-US" sz="3200" dirty="0"/>
              <a:t>Running the Merge Records and Combine Inventory job</a:t>
            </a:r>
            <a:endParaRPr lang="en-NL" sz="3200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16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9D6680D4-F76A-131C-C3A0-B31865C7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3000" dirty="0"/>
              <a:t>Running the Merge Records and Combine Inventory job</a:t>
            </a:r>
            <a:endParaRPr lang="en-NL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4EA5E-EB46-AAFE-6C4C-F07F92B2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6" y="2166937"/>
            <a:ext cx="6867525" cy="387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0FD9B1A-3E71-93E0-9BF2-8BB260B5F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8609"/>
            <a:ext cx="11450673" cy="842591"/>
          </a:xfrm>
        </p:spPr>
        <p:txBody>
          <a:bodyPr/>
          <a:lstStyle/>
          <a:p>
            <a:r>
              <a:rPr lang="en-US" sz="2200" dirty="0"/>
              <a:t>The job “Merge Records and Combine Inventory” can be run from “Resources &gt; Advanced Tools &gt; Merge Records and Combine Inventory ”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2FB639-DE76-CB0D-B608-6F1F75C09217}"/>
              </a:ext>
            </a:extLst>
          </p:cNvPr>
          <p:cNvSpPr/>
          <p:nvPr/>
        </p:nvSpPr>
        <p:spPr>
          <a:xfrm>
            <a:off x="2657475" y="4562475"/>
            <a:ext cx="85725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75630-CA16-F9C7-92AF-ED4FD6CD880D}"/>
              </a:ext>
            </a:extLst>
          </p:cNvPr>
          <p:cNvSpPr/>
          <p:nvPr/>
        </p:nvSpPr>
        <p:spPr>
          <a:xfrm>
            <a:off x="6753225" y="4321535"/>
            <a:ext cx="2524125" cy="317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5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C867277-12CB-A670-B4B3-4E2948EA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288"/>
            <a:ext cx="12192000" cy="4249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Here we run the job.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3000" dirty="0"/>
              <a:t>Running the Merge Records and Combine Inventory job</a:t>
            </a:r>
            <a:endParaRPr lang="en-NL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3FCEF-1F2C-04DE-0BA6-7826E62EFA67}"/>
              </a:ext>
            </a:extLst>
          </p:cNvPr>
          <p:cNvSpPr txBox="1"/>
          <p:nvPr/>
        </p:nvSpPr>
        <p:spPr>
          <a:xfrm>
            <a:off x="5438775" y="1299742"/>
            <a:ext cx="3495675" cy="7895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will leave the default job name which is “Merge Records and Combine Inventory – {date and time}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7819F6-050D-D303-5ABA-12D3C0383278}"/>
              </a:ext>
            </a:extLst>
          </p:cNvPr>
          <p:cNvCxnSpPr/>
          <p:nvPr/>
        </p:nvCxnSpPr>
        <p:spPr>
          <a:xfrm flipH="1">
            <a:off x="4438650" y="1838325"/>
            <a:ext cx="962025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81F08D-3017-9F3D-DC6C-8D52790D00C7}"/>
              </a:ext>
            </a:extLst>
          </p:cNvPr>
          <p:cNvSpPr txBox="1"/>
          <p:nvPr/>
        </p:nvSpPr>
        <p:spPr>
          <a:xfrm>
            <a:off x="5572125" y="2652292"/>
            <a:ext cx="3495675" cy="7895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the input file with one group which we made from the output of the job </a:t>
            </a:r>
            <a:r>
              <a:rPr lang="en-US" sz="1400" dirty="0">
                <a:hlinkClick r:id="rId3"/>
              </a:rPr>
              <a:t>Duplicate Title Analysis</a:t>
            </a:r>
            <a:r>
              <a:rPr lang="en-US" sz="1400" dirty="0"/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53712B-F078-1366-BB94-BA21DB6A9618}"/>
              </a:ext>
            </a:extLst>
          </p:cNvPr>
          <p:cNvCxnSpPr>
            <a:cxnSpLocks/>
          </p:cNvCxnSpPr>
          <p:nvPr/>
        </p:nvCxnSpPr>
        <p:spPr>
          <a:xfrm flipH="1">
            <a:off x="3876675" y="3047062"/>
            <a:ext cx="1695450" cy="505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8CA88B-4001-6B10-F165-655230398C49}"/>
              </a:ext>
            </a:extLst>
          </p:cNvPr>
          <p:cNvSpPr txBox="1"/>
          <p:nvPr/>
        </p:nvSpPr>
        <p:spPr>
          <a:xfrm>
            <a:off x="4438650" y="5819299"/>
            <a:ext cx="3495675" cy="278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will delete the secondary record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4B5184-6A29-9B76-14F5-357D8E7B6F9A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2381250" y="4876800"/>
            <a:ext cx="2057400" cy="1081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9BDA7D-30DE-FBC0-BEA7-16FC5EF6A088}"/>
              </a:ext>
            </a:extLst>
          </p:cNvPr>
          <p:cNvSpPr txBox="1"/>
          <p:nvPr/>
        </p:nvSpPr>
        <p:spPr>
          <a:xfrm>
            <a:off x="6629400" y="5261341"/>
            <a:ext cx="3495675" cy="278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the chosen merge routine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1E52DF-9441-F120-B63B-7BDC7F148DC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572000" y="4609307"/>
            <a:ext cx="2057400" cy="791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5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95250" y="1934977"/>
            <a:ext cx="12287250" cy="1567891"/>
          </a:xfrm>
        </p:spPr>
        <p:txBody>
          <a:bodyPr/>
          <a:lstStyle/>
          <a:p>
            <a:r>
              <a:rPr lang="en-US" sz="3200" dirty="0"/>
              <a:t>The results of the Merge Records and Combine Inventory job</a:t>
            </a:r>
            <a:endParaRPr lang="en-NL" sz="3200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19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0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1CC2CE-B288-9838-38B0-51E8464C6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F3B852-286D-55BD-2B1D-F4756EAB0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225" y="834892"/>
            <a:ext cx="7465208" cy="56769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Running the prerequisite Duplicate Title Analysis job</a:t>
            </a:r>
            <a:endParaRPr lang="en-NL" dirty="0"/>
          </a:p>
          <a:p>
            <a:r>
              <a:rPr lang="en-US" dirty="0"/>
              <a:t>Running the Merge Records and Combine Inventory job</a:t>
            </a:r>
            <a:endParaRPr lang="en-NL" dirty="0"/>
          </a:p>
          <a:p>
            <a:r>
              <a:rPr lang="en-US" sz="1800" dirty="0"/>
              <a:t>The results of the Merge Records and Combine Inventory job</a:t>
            </a:r>
            <a:endParaRPr lang="en-NL" sz="1800" dirty="0"/>
          </a:p>
          <a:p>
            <a:r>
              <a:rPr lang="en-US" dirty="0"/>
              <a:t>Another example</a:t>
            </a:r>
            <a:endParaRPr lang="en-NL" dirty="0"/>
          </a:p>
          <a:p>
            <a:endParaRPr lang="en-NL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5A3458-E52F-3547-8FB1-8C115B7F4C3C}"/>
              </a:ext>
            </a:extLst>
          </p:cNvPr>
          <p:cNvSpPr txBox="1">
            <a:spLocks/>
          </p:cNvSpPr>
          <p:nvPr/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92EF6A-FE77-1D66-EB83-92AD396E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164"/>
            <a:ext cx="12192000" cy="3634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The job completes and we check the report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The results of the Merge Records and Combine Inventory job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BE5-67B2-A08A-B794-69C9C0CB86B6}"/>
              </a:ext>
            </a:extLst>
          </p:cNvPr>
          <p:cNvSpPr/>
          <p:nvPr/>
        </p:nvSpPr>
        <p:spPr>
          <a:xfrm>
            <a:off x="514350" y="3959243"/>
            <a:ext cx="3219450" cy="33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1BC8C1-B9D3-B584-DD44-4714EA03A5C2}"/>
              </a:ext>
            </a:extLst>
          </p:cNvPr>
          <p:cNvSpPr/>
          <p:nvPr/>
        </p:nvSpPr>
        <p:spPr>
          <a:xfrm>
            <a:off x="8700346" y="3886887"/>
            <a:ext cx="967530" cy="40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5DE4B-2248-B58B-E09E-F37F1123D481}"/>
              </a:ext>
            </a:extLst>
          </p:cNvPr>
          <p:cNvSpPr/>
          <p:nvPr/>
        </p:nvSpPr>
        <p:spPr>
          <a:xfrm>
            <a:off x="10744199" y="4295775"/>
            <a:ext cx="529555" cy="33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A27F5-0BD9-AA2B-4071-94CC251C2984}"/>
              </a:ext>
            </a:extLst>
          </p:cNvPr>
          <p:cNvSpPr/>
          <p:nvPr/>
        </p:nvSpPr>
        <p:spPr>
          <a:xfrm>
            <a:off x="3438525" y="2305050"/>
            <a:ext cx="609600" cy="33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5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4D2E6-6047-7DA9-677F-A31549E9F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960"/>
            <a:ext cx="12192000" cy="2328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We will download the report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The results of the Merge Records and Combine Inventory job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BE5-67B2-A08A-B794-69C9C0CB86B6}"/>
              </a:ext>
            </a:extLst>
          </p:cNvPr>
          <p:cNvSpPr/>
          <p:nvPr/>
        </p:nvSpPr>
        <p:spPr>
          <a:xfrm>
            <a:off x="1666875" y="4081803"/>
            <a:ext cx="1661372" cy="40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512BE-5B9C-161F-FA12-4E86262BDBAF}"/>
              </a:ext>
            </a:extLst>
          </p:cNvPr>
          <p:cNvSpPr txBox="1"/>
          <p:nvPr/>
        </p:nvSpPr>
        <p:spPr>
          <a:xfrm>
            <a:off x="3609975" y="2433217"/>
            <a:ext cx="3495675" cy="5057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One group was handled because we had only one group in the input file.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2CD9B5-ECB8-C3F0-6427-C75CFBD62D9C}"/>
              </a:ext>
            </a:extLst>
          </p:cNvPr>
          <p:cNvCxnSpPr>
            <a:cxnSpLocks/>
          </p:cNvCxnSpPr>
          <p:nvPr/>
        </p:nvCxnSpPr>
        <p:spPr>
          <a:xfrm flipH="1">
            <a:off x="1914525" y="2827987"/>
            <a:ext cx="1695450" cy="505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6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DBD44-BC20-88D9-D431-45FD511D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749"/>
            <a:ext cx="12192000" cy="1038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Columns A – I state which records were handled in the Merge records and Combine Inventory job.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The results of the Merge Records and Combine Inventory job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92174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C9BA8B-DFB9-A7A8-758C-63322527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778"/>
            <a:ext cx="12192000" cy="1580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Columns J states which entities have been moved to the preferred record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The results of the Merge Records and Combine Inventory job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51E64-FE87-E6D0-3A8F-AFF18AFF0066}"/>
              </a:ext>
            </a:extLst>
          </p:cNvPr>
          <p:cNvSpPr/>
          <p:nvPr/>
        </p:nvSpPr>
        <p:spPr>
          <a:xfrm>
            <a:off x="2400300" y="2638778"/>
            <a:ext cx="8991600" cy="628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23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39325-AB16-923A-8E64-48E3E229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766"/>
            <a:ext cx="12192000" cy="2668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Now ISBN 0007256523 has only one record (previously it had two)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The results of the Merge Records and Combine Inventory job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51E64-FE87-E6D0-3A8F-AFF18AFF0066}"/>
              </a:ext>
            </a:extLst>
          </p:cNvPr>
          <p:cNvSpPr/>
          <p:nvPr/>
        </p:nvSpPr>
        <p:spPr>
          <a:xfrm>
            <a:off x="7591424" y="2924528"/>
            <a:ext cx="1809751" cy="1047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1C138-6F9C-70BE-E473-683DF7195733}"/>
              </a:ext>
            </a:extLst>
          </p:cNvPr>
          <p:cNvSpPr txBox="1"/>
          <p:nvPr/>
        </p:nvSpPr>
        <p:spPr>
          <a:xfrm>
            <a:off x="4524375" y="4927934"/>
            <a:ext cx="3848100" cy="17948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now have a total 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3 Holdings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 items (3 available and 1 not available)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3 Orders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1 Request</a:t>
            </a:r>
          </a:p>
          <a:p>
            <a:pPr algn="l"/>
            <a:r>
              <a:rPr lang="en-US" sz="1400" dirty="0"/>
              <a:t>This is a correct combination of entities of the two merged records (see slide with screenshot from before the merge)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CECEDC-3BD7-E7B3-56DC-EACF217BEC0A}"/>
              </a:ext>
            </a:extLst>
          </p:cNvPr>
          <p:cNvCxnSpPr>
            <a:cxnSpLocks/>
          </p:cNvCxnSpPr>
          <p:nvPr/>
        </p:nvCxnSpPr>
        <p:spPr>
          <a:xfrm flipV="1">
            <a:off x="7038975" y="4054275"/>
            <a:ext cx="552449" cy="851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6E324-892E-3D7C-835B-85C9E39D010A}"/>
              </a:ext>
            </a:extLst>
          </p:cNvPr>
          <p:cNvSpPr/>
          <p:nvPr/>
        </p:nvSpPr>
        <p:spPr>
          <a:xfrm>
            <a:off x="2000250" y="2143125"/>
            <a:ext cx="156210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2475" y="1934977"/>
            <a:ext cx="10725150" cy="1567891"/>
          </a:xfrm>
        </p:spPr>
        <p:txBody>
          <a:bodyPr/>
          <a:lstStyle/>
          <a:p>
            <a:r>
              <a:rPr lang="en-US" dirty="0"/>
              <a:t>Another example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25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6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8B2317-5880-73DF-67EB-968AF7DC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2489"/>
            <a:ext cx="12192000" cy="1088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5F65C-1C40-AA3F-9B22-220C3425DD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2059523"/>
          </a:xfrm>
        </p:spPr>
        <p:txBody>
          <a:bodyPr/>
          <a:lstStyle/>
          <a:p>
            <a:r>
              <a:rPr lang="en-US" sz="2200" dirty="0"/>
              <a:t>For testing purposes, we have modified the output of the Duplicate Title Analysis job and put only the one group with ISBN 0078812623 (Title “Windows programming secrets”).</a:t>
            </a:r>
          </a:p>
          <a:p>
            <a:r>
              <a:rPr lang="en-US" sz="2200" dirty="0"/>
              <a:t>This way we can run and test the “Merge and Combine Inventory” on this specific record only and check the result. </a:t>
            </a:r>
          </a:p>
          <a:p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6E0A1-A19B-F671-DDD1-8CB7C57E3AEF}"/>
              </a:ext>
            </a:extLst>
          </p:cNvPr>
          <p:cNvSpPr/>
          <p:nvPr/>
        </p:nvSpPr>
        <p:spPr>
          <a:xfrm>
            <a:off x="3033712" y="4067175"/>
            <a:ext cx="985838" cy="463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3C9E-7D6E-B805-55D1-C04F07D2D08A}"/>
              </a:ext>
            </a:extLst>
          </p:cNvPr>
          <p:cNvSpPr/>
          <p:nvPr/>
        </p:nvSpPr>
        <p:spPr>
          <a:xfrm>
            <a:off x="9667875" y="4067176"/>
            <a:ext cx="2419350" cy="463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FA9E7-7C3F-8753-5F1A-71B98F98B857}"/>
              </a:ext>
            </a:extLst>
          </p:cNvPr>
          <p:cNvSpPr txBox="1"/>
          <p:nvPr/>
        </p:nvSpPr>
        <p:spPr>
          <a:xfrm>
            <a:off x="5715000" y="5391150"/>
            <a:ext cx="4190999" cy="5846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We will now use this file with one group as input for the job “Merge and Combine Inventory”</a:t>
            </a:r>
          </a:p>
          <a:p>
            <a:pPr algn="l"/>
            <a:endParaRPr lang="en-US" sz="1400" dirty="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A56D44-FF77-1D9F-0098-4F65DE63A335}"/>
              </a:ext>
            </a:extLst>
          </p:cNvPr>
          <p:cNvCxnSpPr>
            <a:cxnSpLocks/>
          </p:cNvCxnSpPr>
          <p:nvPr/>
        </p:nvCxnSpPr>
        <p:spPr>
          <a:xfrm flipH="1" flipV="1">
            <a:off x="6819900" y="4620910"/>
            <a:ext cx="276225" cy="7905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90489F-4051-87E0-8711-6C21FAF6D6FE}"/>
              </a:ext>
            </a:extLst>
          </p:cNvPr>
          <p:cNvSpPr txBox="1"/>
          <p:nvPr/>
        </p:nvSpPr>
        <p:spPr>
          <a:xfrm>
            <a:off x="266700" y="5534025"/>
            <a:ext cx="4705350" cy="5846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MMSID 991316750000121 is the non preferred record.</a:t>
            </a:r>
          </a:p>
          <a:p>
            <a:r>
              <a:rPr lang="en-US" sz="1400" dirty="0"/>
              <a:t>MMSID 991184550000121 is the preferred record.</a:t>
            </a:r>
          </a:p>
          <a:p>
            <a:pPr algn="l"/>
            <a:endParaRPr lang="en-US" sz="1400" dirty="0" err="1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7D1054-243A-C968-C245-E9A05766BA8E}"/>
              </a:ext>
            </a:extLst>
          </p:cNvPr>
          <p:cNvCxnSpPr/>
          <p:nvPr/>
        </p:nvCxnSpPr>
        <p:spPr>
          <a:xfrm flipV="1">
            <a:off x="3429000" y="4620910"/>
            <a:ext cx="2057400" cy="9131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AB849F-0D46-1572-D9E2-C938D854EC03}"/>
              </a:ext>
            </a:extLst>
          </p:cNvPr>
          <p:cNvCxnSpPr/>
          <p:nvPr/>
        </p:nvCxnSpPr>
        <p:spPr>
          <a:xfrm flipH="1" flipV="1">
            <a:off x="2143125" y="4549473"/>
            <a:ext cx="142876" cy="9845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6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29AC7-6115-A511-EBB0-18D26CB1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8035"/>
            <a:ext cx="12192000" cy="3901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We see two bibliographic records, both of which have holdings and items.  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dirty="0"/>
              <a:t>Another example</a:t>
            </a:r>
            <a:endParaRPr lang="en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BE5-67B2-A08A-B794-69C9C0CB86B6}"/>
              </a:ext>
            </a:extLst>
          </p:cNvPr>
          <p:cNvSpPr/>
          <p:nvPr/>
        </p:nvSpPr>
        <p:spPr>
          <a:xfrm>
            <a:off x="2638425" y="2174326"/>
            <a:ext cx="866085" cy="302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51DB4-EC08-DF4C-0312-C975E492F499}"/>
              </a:ext>
            </a:extLst>
          </p:cNvPr>
          <p:cNvSpPr/>
          <p:nvPr/>
        </p:nvSpPr>
        <p:spPr>
          <a:xfrm>
            <a:off x="981076" y="2924075"/>
            <a:ext cx="1828800" cy="413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06FD9-15C4-CF80-11F5-BBC63402510D}"/>
              </a:ext>
            </a:extLst>
          </p:cNvPr>
          <p:cNvSpPr/>
          <p:nvPr/>
        </p:nvSpPr>
        <p:spPr>
          <a:xfrm>
            <a:off x="7602610" y="2924074"/>
            <a:ext cx="1436615" cy="590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D0D0B-C11B-8109-B265-6997ED287855}"/>
              </a:ext>
            </a:extLst>
          </p:cNvPr>
          <p:cNvSpPr/>
          <p:nvPr/>
        </p:nvSpPr>
        <p:spPr>
          <a:xfrm>
            <a:off x="981076" y="4484932"/>
            <a:ext cx="1828800" cy="413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47AA7-451C-8B9D-47CB-4B3A5DEB1A57}"/>
              </a:ext>
            </a:extLst>
          </p:cNvPr>
          <p:cNvSpPr/>
          <p:nvPr/>
        </p:nvSpPr>
        <p:spPr>
          <a:xfrm>
            <a:off x="7602609" y="4503136"/>
            <a:ext cx="1436615" cy="566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1A826-7CD8-C584-3DC7-C6F4B2D3BB78}"/>
              </a:ext>
            </a:extLst>
          </p:cNvPr>
          <p:cNvSpPr txBox="1"/>
          <p:nvPr/>
        </p:nvSpPr>
        <p:spPr>
          <a:xfrm>
            <a:off x="3504510" y="5514976"/>
            <a:ext cx="3848100" cy="83337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now have a total 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 Holdings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 items (4 available)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BCBB55-74FB-947D-AC2D-B6B20B07247E}"/>
              </a:ext>
            </a:extLst>
          </p:cNvPr>
          <p:cNvCxnSpPr>
            <a:cxnSpLocks/>
          </p:cNvCxnSpPr>
          <p:nvPr/>
        </p:nvCxnSpPr>
        <p:spPr>
          <a:xfrm flipV="1">
            <a:off x="6076490" y="3429000"/>
            <a:ext cx="1526119" cy="208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25E199-1C3A-C8C8-7CA1-9DF31D28CC38}"/>
              </a:ext>
            </a:extLst>
          </p:cNvPr>
          <p:cNvCxnSpPr>
            <a:cxnSpLocks/>
          </p:cNvCxnSpPr>
          <p:nvPr/>
        </p:nvCxnSpPr>
        <p:spPr>
          <a:xfrm flipV="1">
            <a:off x="6095999" y="5069924"/>
            <a:ext cx="1438276" cy="445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70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84741C-4025-8BA7-A0E4-25808FD9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2" y="2016606"/>
            <a:ext cx="10928250" cy="4472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The secondary record to merge, MMSID 991316750000121, has fields which do not exist in the preferred record MMSID 991184550000121.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dirty="0"/>
              <a:t>Another example</a:t>
            </a:r>
            <a:endParaRPr lang="en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47AA7-451C-8B9D-47CB-4B3A5DEB1A57}"/>
              </a:ext>
            </a:extLst>
          </p:cNvPr>
          <p:cNvSpPr/>
          <p:nvPr/>
        </p:nvSpPr>
        <p:spPr>
          <a:xfrm>
            <a:off x="6288159" y="5572124"/>
            <a:ext cx="684141" cy="917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A89235-3FF2-C31F-28E7-B3D528C8017D}"/>
              </a:ext>
            </a:extLst>
          </p:cNvPr>
          <p:cNvSpPr/>
          <p:nvPr/>
        </p:nvSpPr>
        <p:spPr>
          <a:xfrm>
            <a:off x="8067675" y="2009775"/>
            <a:ext cx="1247775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C01DAA-19B7-D310-2D38-6E11D7A4D779}"/>
              </a:ext>
            </a:extLst>
          </p:cNvPr>
          <p:cNvSpPr/>
          <p:nvPr/>
        </p:nvSpPr>
        <p:spPr>
          <a:xfrm>
            <a:off x="2628900" y="2009775"/>
            <a:ext cx="1143000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43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22C50-7CA1-5B86-EDF8-9E75888D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546"/>
            <a:ext cx="12192000" cy="4335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Here we run the job.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3FCEF-1F2C-04DE-0BA6-7826E62EFA67}"/>
              </a:ext>
            </a:extLst>
          </p:cNvPr>
          <p:cNvSpPr txBox="1"/>
          <p:nvPr/>
        </p:nvSpPr>
        <p:spPr>
          <a:xfrm>
            <a:off x="5438775" y="1299742"/>
            <a:ext cx="3495675" cy="7895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will leave the default job name which is “Merge Records and Combine Inventory – {date and time}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7819F6-050D-D303-5ABA-12D3C0383278}"/>
              </a:ext>
            </a:extLst>
          </p:cNvPr>
          <p:cNvCxnSpPr/>
          <p:nvPr/>
        </p:nvCxnSpPr>
        <p:spPr>
          <a:xfrm flipH="1">
            <a:off x="4438650" y="1838325"/>
            <a:ext cx="962025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81F08D-3017-9F3D-DC6C-8D52790D00C7}"/>
              </a:ext>
            </a:extLst>
          </p:cNvPr>
          <p:cNvSpPr txBox="1"/>
          <p:nvPr/>
        </p:nvSpPr>
        <p:spPr>
          <a:xfrm>
            <a:off x="5572125" y="2652292"/>
            <a:ext cx="3495675" cy="7895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the input file with one group which we made from the output of the job </a:t>
            </a:r>
            <a:r>
              <a:rPr lang="en-US" sz="1400" dirty="0">
                <a:hlinkClick r:id="rId3"/>
              </a:rPr>
              <a:t>Duplicate Title Analysis</a:t>
            </a:r>
            <a:r>
              <a:rPr lang="en-US" sz="1400" dirty="0"/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53712B-F078-1366-BB94-BA21DB6A9618}"/>
              </a:ext>
            </a:extLst>
          </p:cNvPr>
          <p:cNvCxnSpPr>
            <a:cxnSpLocks/>
          </p:cNvCxnSpPr>
          <p:nvPr/>
        </p:nvCxnSpPr>
        <p:spPr>
          <a:xfrm flipH="1">
            <a:off x="3876675" y="3047062"/>
            <a:ext cx="1695450" cy="505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8CA88B-4001-6B10-F165-655230398C49}"/>
              </a:ext>
            </a:extLst>
          </p:cNvPr>
          <p:cNvSpPr txBox="1"/>
          <p:nvPr/>
        </p:nvSpPr>
        <p:spPr>
          <a:xfrm>
            <a:off x="4438650" y="5819299"/>
            <a:ext cx="3495675" cy="278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will delete the secondary record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4B5184-6A29-9B76-14F5-357D8E7B6F9A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2381250" y="4876800"/>
            <a:ext cx="2057400" cy="1081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9BDA7D-30DE-FBC0-BEA7-16FC5EF6A088}"/>
              </a:ext>
            </a:extLst>
          </p:cNvPr>
          <p:cNvSpPr txBox="1"/>
          <p:nvPr/>
        </p:nvSpPr>
        <p:spPr>
          <a:xfrm>
            <a:off x="6629400" y="5261341"/>
            <a:ext cx="3495675" cy="278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This is the chosen merge routine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1E52DF-9441-F120-B63B-7BDC7F148DC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4572000" y="4609307"/>
            <a:ext cx="2057400" cy="791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9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866909-D394-B831-1B6A-FC09A7B2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702"/>
            <a:ext cx="12192000" cy="35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The job completes and we check the report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BE5-67B2-A08A-B794-69C9C0CB86B6}"/>
              </a:ext>
            </a:extLst>
          </p:cNvPr>
          <p:cNvSpPr/>
          <p:nvPr/>
        </p:nvSpPr>
        <p:spPr>
          <a:xfrm>
            <a:off x="514350" y="3959243"/>
            <a:ext cx="3219450" cy="33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1BC8C1-B9D3-B584-DD44-4714EA03A5C2}"/>
              </a:ext>
            </a:extLst>
          </p:cNvPr>
          <p:cNvSpPr/>
          <p:nvPr/>
        </p:nvSpPr>
        <p:spPr>
          <a:xfrm>
            <a:off x="8643196" y="3923065"/>
            <a:ext cx="967530" cy="40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5DE4B-2248-B58B-E09E-F37F1123D481}"/>
              </a:ext>
            </a:extLst>
          </p:cNvPr>
          <p:cNvSpPr/>
          <p:nvPr/>
        </p:nvSpPr>
        <p:spPr>
          <a:xfrm>
            <a:off x="10636585" y="4295775"/>
            <a:ext cx="529555" cy="33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0A27F5-0BD9-AA2B-4071-94CC251C2984}"/>
              </a:ext>
            </a:extLst>
          </p:cNvPr>
          <p:cNvSpPr/>
          <p:nvPr/>
        </p:nvSpPr>
        <p:spPr>
          <a:xfrm>
            <a:off x="3438525" y="2305050"/>
            <a:ext cx="609600" cy="33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60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8954A-D9A7-3C36-E474-1AB597ED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083"/>
            <a:ext cx="12192000" cy="2241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We will download the report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BE5-67B2-A08A-B794-69C9C0CB86B6}"/>
              </a:ext>
            </a:extLst>
          </p:cNvPr>
          <p:cNvSpPr/>
          <p:nvPr/>
        </p:nvSpPr>
        <p:spPr>
          <a:xfrm>
            <a:off x="1666875" y="4081803"/>
            <a:ext cx="1661372" cy="40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C512BE-5B9C-161F-FA12-4E86262BDBAF}"/>
              </a:ext>
            </a:extLst>
          </p:cNvPr>
          <p:cNvSpPr txBox="1"/>
          <p:nvPr/>
        </p:nvSpPr>
        <p:spPr>
          <a:xfrm>
            <a:off x="3609975" y="2433217"/>
            <a:ext cx="3495675" cy="5057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One group was handled because we had only one group in the input file.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2CD9B5-ECB8-C3F0-6427-C75CFBD62D9C}"/>
              </a:ext>
            </a:extLst>
          </p:cNvPr>
          <p:cNvCxnSpPr>
            <a:cxnSpLocks/>
          </p:cNvCxnSpPr>
          <p:nvPr/>
        </p:nvCxnSpPr>
        <p:spPr>
          <a:xfrm flipH="1">
            <a:off x="1914525" y="2827987"/>
            <a:ext cx="1695450" cy="505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96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68E23-1493-BF7D-234A-5FE66EE7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9643"/>
            <a:ext cx="12192000" cy="1058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Columns A – I state which records were handled in the Merge records and Combine Inventory job.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48483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0EF44-36BC-A5B5-B1F8-63867A4A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2226"/>
            <a:ext cx="12192000" cy="172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Columns J states which entities have been moved to the preferred record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51E64-FE87-E6D0-3A8F-AFF18AFF0066}"/>
              </a:ext>
            </a:extLst>
          </p:cNvPr>
          <p:cNvSpPr/>
          <p:nvPr/>
        </p:nvSpPr>
        <p:spPr>
          <a:xfrm>
            <a:off x="2400300" y="2638778"/>
            <a:ext cx="8991600" cy="628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5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D6881F-B8D3-C538-3C1F-55E8D2F22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0107"/>
            <a:ext cx="12192000" cy="2397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Now ISBN 0078812623 has only one record (previously it had two)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51E64-FE87-E6D0-3A8F-AFF18AFF0066}"/>
              </a:ext>
            </a:extLst>
          </p:cNvPr>
          <p:cNvSpPr/>
          <p:nvPr/>
        </p:nvSpPr>
        <p:spPr>
          <a:xfrm>
            <a:off x="7591424" y="2924528"/>
            <a:ext cx="1809751" cy="1047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1C138-6F9C-70BE-E473-683DF7195733}"/>
              </a:ext>
            </a:extLst>
          </p:cNvPr>
          <p:cNvSpPr txBox="1"/>
          <p:nvPr/>
        </p:nvSpPr>
        <p:spPr>
          <a:xfrm>
            <a:off x="4524375" y="4927934"/>
            <a:ext cx="3848100" cy="14204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now have a total 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 Holdings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 items (4 available)</a:t>
            </a:r>
          </a:p>
          <a:p>
            <a:pPr algn="l"/>
            <a:r>
              <a:rPr lang="en-US" sz="1400" dirty="0"/>
              <a:t>This is a correct combination of entities of the two merged records (see slide with screenshot from before the merge)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CECEDC-3BD7-E7B3-56DC-EACF217BEC0A}"/>
              </a:ext>
            </a:extLst>
          </p:cNvPr>
          <p:cNvCxnSpPr>
            <a:cxnSpLocks/>
          </p:cNvCxnSpPr>
          <p:nvPr/>
        </p:nvCxnSpPr>
        <p:spPr>
          <a:xfrm flipV="1">
            <a:off x="7038975" y="4054275"/>
            <a:ext cx="552449" cy="851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DEA3283-5C72-DF3B-0C37-2F0F4012FDCD}"/>
              </a:ext>
            </a:extLst>
          </p:cNvPr>
          <p:cNvSpPr/>
          <p:nvPr/>
        </p:nvSpPr>
        <p:spPr>
          <a:xfrm>
            <a:off x="2000250" y="2305050"/>
            <a:ext cx="156210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F0EC3-383F-A30D-49AA-601515D0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978534"/>
            <a:ext cx="4895850" cy="4663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The bibliographic record has fields which were copied from the secondary record as a result of the merge routine chosen when running the job.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51E64-FE87-E6D0-3A8F-AFF18AFF0066}"/>
              </a:ext>
            </a:extLst>
          </p:cNvPr>
          <p:cNvSpPr/>
          <p:nvPr/>
        </p:nvSpPr>
        <p:spPr>
          <a:xfrm>
            <a:off x="3895725" y="5495925"/>
            <a:ext cx="4505325" cy="993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4577A-37A3-F3C0-B923-B7FB446D381C}"/>
              </a:ext>
            </a:extLst>
          </p:cNvPr>
          <p:cNvSpPr txBox="1"/>
          <p:nvPr/>
        </p:nvSpPr>
        <p:spPr>
          <a:xfrm>
            <a:off x="8020050" y="3388114"/>
            <a:ext cx="3905250" cy="18601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These 852 and 900 fields existed in the secondary record and not in the preferred record (see slide with screenshot from before the merge) and thus as a result of the conditions in the specific merge routine chosen when running the “Merge and Combine Inventory job” they were copied to the preferred record during merge.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4E1FA-5A03-5614-0C04-D4575781E4C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515350" y="5248275"/>
            <a:ext cx="1457325" cy="478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82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5CD95F-EF07-CC7C-1408-02C7E06EC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2" y="2161877"/>
            <a:ext cx="10887075" cy="4183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789541"/>
          </a:xfrm>
        </p:spPr>
        <p:txBody>
          <a:bodyPr/>
          <a:lstStyle/>
          <a:p>
            <a:r>
              <a:rPr lang="en-US" sz="2200" dirty="0"/>
              <a:t>We can also see that the bibliographic record was updated by “System” (which in this case is the “Merge and Combine Inventory” job) at the time the job was run.</a:t>
            </a:r>
          </a:p>
          <a:p>
            <a:endParaRPr lang="en-US" sz="22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A4F68232-2C7B-3FDB-BBD5-D304D7A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8" y="368828"/>
            <a:ext cx="11421604" cy="309766"/>
          </a:xfrm>
        </p:spPr>
        <p:txBody>
          <a:bodyPr/>
          <a:lstStyle/>
          <a:p>
            <a:r>
              <a:rPr lang="en-US" sz="2800" dirty="0"/>
              <a:t>Another example</a:t>
            </a:r>
            <a:endParaRPr lang="en-NL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51E64-FE87-E6D0-3A8F-AFF18AFF0066}"/>
              </a:ext>
            </a:extLst>
          </p:cNvPr>
          <p:cNvSpPr/>
          <p:nvPr/>
        </p:nvSpPr>
        <p:spPr>
          <a:xfrm>
            <a:off x="9353550" y="2683255"/>
            <a:ext cx="1990725" cy="193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F4E1FA-5A03-5614-0C04-D4575781E4C8}"/>
              </a:ext>
            </a:extLst>
          </p:cNvPr>
          <p:cNvCxnSpPr>
            <a:cxnSpLocks/>
          </p:cNvCxnSpPr>
          <p:nvPr/>
        </p:nvCxnSpPr>
        <p:spPr>
          <a:xfrm flipV="1">
            <a:off x="8867775" y="2922441"/>
            <a:ext cx="554141" cy="725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28D620-FA2B-3BBC-00CE-AE453A395A16}"/>
              </a:ext>
            </a:extLst>
          </p:cNvPr>
          <p:cNvSpPr/>
          <p:nvPr/>
        </p:nvSpPr>
        <p:spPr>
          <a:xfrm>
            <a:off x="10982325" y="2180927"/>
            <a:ext cx="219075" cy="193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36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7A9A5-4668-3403-AB18-C8FF0F531E08}"/>
              </a:ext>
            </a:extLst>
          </p:cNvPr>
          <p:cNvSpPr txBox="1"/>
          <p:nvPr/>
        </p:nvSpPr>
        <p:spPr>
          <a:xfrm>
            <a:off x="2430049" y="2821236"/>
            <a:ext cx="7503091" cy="6263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GB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8797-BF7C-A638-82C9-1A1A226CB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EF58A-CDD4-67F5-833E-61B6E0EA5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/>
              <a:t>The “Merge Records and Combine Inventory” job is used to merge duplicate records.</a:t>
            </a:r>
          </a:p>
          <a:p>
            <a:r>
              <a:rPr lang="en-US" sz="2200" dirty="0"/>
              <a:t>The duplicate records to be merged are taken from the report file (.csv) from the job  </a:t>
            </a:r>
            <a:r>
              <a:rPr lang="en-US" sz="2200" dirty="0">
                <a:hlinkClick r:id="rId2"/>
              </a:rPr>
              <a:t>Duplicate Title Analysis</a:t>
            </a:r>
            <a:r>
              <a:rPr lang="en-US" sz="2200" dirty="0"/>
              <a:t>.</a:t>
            </a:r>
          </a:p>
          <a:p>
            <a:r>
              <a:rPr lang="en-US" sz="2200" dirty="0"/>
              <a:t>The “Merge Records and Combine Inventory” job assumes that when the </a:t>
            </a:r>
            <a:r>
              <a:rPr lang="en-US" sz="2200" dirty="0">
                <a:hlinkClick r:id="rId2"/>
              </a:rPr>
              <a:t>Duplicate Title Analysis</a:t>
            </a:r>
            <a:r>
              <a:rPr lang="en-US" sz="2200" dirty="0"/>
              <a:t>  job was run either “Record with the most items” or “Record with the highest brief level” was chosen as the Preferred record options.</a:t>
            </a:r>
          </a:p>
          <a:p>
            <a:r>
              <a:rPr lang="en-US" sz="2200" dirty="0"/>
              <a:t>This is because the Merge Records and Combine Inventory job uses the preferred and merge information from the “Operation” column to determine how to process the duplicate records. </a:t>
            </a:r>
          </a:p>
          <a:p>
            <a:r>
              <a:rPr lang="en-US" sz="2200" dirty="0"/>
              <a:t>In addition to this presentation see also </a:t>
            </a:r>
            <a:r>
              <a:rPr lang="en-US" sz="2200" u="sng" dirty="0">
                <a:solidFill>
                  <a:srgbClr val="467886"/>
                </a:solidFill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Using Merge Records and Combine Inventory</a:t>
            </a:r>
            <a:r>
              <a:rPr lang="en-US" sz="2200" dirty="0">
                <a:ea typeface="Aptos" panose="020B0004020202020204" pitchFamily="34" charset="0"/>
                <a:cs typeface="Aptos" panose="020B0004020202020204" pitchFamily="34" charset="0"/>
              </a:rPr>
              <a:t> .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064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81654-1674-5657-80D8-B1F5F1A8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500"/>
            <a:ext cx="12192000" cy="3399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FD0F9-42E7-1A05-BF99-B5FE3895B973}"/>
              </a:ext>
            </a:extLst>
          </p:cNvPr>
          <p:cNvSpPr txBox="1"/>
          <p:nvPr/>
        </p:nvSpPr>
        <p:spPr>
          <a:xfrm>
            <a:off x="5743575" y="3274189"/>
            <a:ext cx="3695700" cy="14311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/>
              <a:t>The “Merge Records and Combine Inventory” job assumes when the </a:t>
            </a:r>
            <a:r>
              <a:rPr lang="en-US" sz="1400" dirty="0">
                <a:hlinkClick r:id="rId3"/>
              </a:rPr>
              <a:t>Duplicate Title Analysis</a:t>
            </a:r>
            <a:r>
              <a:rPr lang="en-US" sz="1400" dirty="0"/>
              <a:t>  job was run either “Record with the most items” or “Record with the highest brief level” was chosen as the Preferred record options.</a:t>
            </a:r>
          </a:p>
          <a:p>
            <a:pPr algn="l"/>
            <a:endParaRPr lang="en-US" sz="14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A94BE-5D45-52E2-75D4-ED83DDDB3A8D}"/>
              </a:ext>
            </a:extLst>
          </p:cNvPr>
          <p:cNvSpPr/>
          <p:nvPr/>
        </p:nvSpPr>
        <p:spPr>
          <a:xfrm>
            <a:off x="1200150" y="4229100"/>
            <a:ext cx="1762125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DFFF68-2721-72D9-3C52-FAB50F42DBC4}"/>
              </a:ext>
            </a:extLst>
          </p:cNvPr>
          <p:cNvSpPr/>
          <p:nvPr/>
        </p:nvSpPr>
        <p:spPr>
          <a:xfrm>
            <a:off x="190500" y="3600450"/>
            <a:ext cx="1009650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54189C-D216-8413-3DFC-AFE360E76BFB}"/>
              </a:ext>
            </a:extLst>
          </p:cNvPr>
          <p:cNvSpPr/>
          <p:nvPr/>
        </p:nvSpPr>
        <p:spPr>
          <a:xfrm>
            <a:off x="0" y="1574500"/>
            <a:ext cx="1762125" cy="42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067948-80B1-236E-DF90-81370833F1D3}"/>
              </a:ext>
            </a:extLst>
          </p:cNvPr>
          <p:cNvCxnSpPr/>
          <p:nvPr/>
        </p:nvCxnSpPr>
        <p:spPr>
          <a:xfrm flipH="1">
            <a:off x="3048000" y="3971925"/>
            <a:ext cx="2695575" cy="504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5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1352"/>
            <a:ext cx="11450673" cy="5078948"/>
          </a:xfrm>
        </p:spPr>
        <p:txBody>
          <a:bodyPr/>
          <a:lstStyle/>
          <a:p>
            <a:r>
              <a:rPr lang="en-US" sz="2400" dirty="0"/>
              <a:t>Before running the “Merge Records and Combine Inventory”  job on many records, it is advised to first run on a small number of records and confirm that the results are as desired.  Test can also be initially done in the sandbox environment.</a:t>
            </a:r>
          </a:p>
          <a:p>
            <a:r>
              <a:rPr lang="en-US" sz="2400" dirty="0"/>
              <a:t>Because the Merge Records and Combine Inventory job is irreversible, the input number of groups is limited to 100 (we will later see what a ”group” is).  This is designed to minimize unintentional data corruption. </a:t>
            </a:r>
          </a:p>
          <a:p>
            <a:r>
              <a:rPr lang="en-US" sz="2400" dirty="0"/>
              <a:t>The “Duplicate Title Analysis” job's report should therefore be split into bulks of up to 100 groups and then the job should be run for each bulk.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02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1934977"/>
            <a:ext cx="11458875" cy="1567891"/>
          </a:xfrm>
        </p:spPr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1500" y="6465692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8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CE3884-5DD3-4F86-13C6-FF34F1D35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8609"/>
            <a:ext cx="11450673" cy="5081216"/>
          </a:xfrm>
        </p:spPr>
        <p:txBody>
          <a:bodyPr/>
          <a:lstStyle/>
          <a:p>
            <a:r>
              <a:rPr lang="en-US" sz="2200" dirty="0"/>
              <a:t>Before we run the Merge Records and Combine Inventory job we need to run the </a:t>
            </a:r>
            <a:r>
              <a:rPr lang="en-US" sz="2200" dirty="0">
                <a:hlinkClick r:id="rId2"/>
              </a:rPr>
              <a:t>Duplicate Title Analysis</a:t>
            </a:r>
            <a:r>
              <a:rPr lang="en-US" sz="2200" dirty="0"/>
              <a:t> job.</a:t>
            </a:r>
          </a:p>
          <a:p>
            <a:r>
              <a:rPr lang="en-US" sz="2200" dirty="0"/>
              <a:t>This is because the output of the </a:t>
            </a:r>
            <a:r>
              <a:rPr lang="en-US" sz="2200" dirty="0">
                <a:hlinkClick r:id="rId2"/>
              </a:rPr>
              <a:t>Duplicate Title Analysis </a:t>
            </a:r>
            <a:r>
              <a:rPr lang="en-US" sz="2200" dirty="0"/>
              <a:t>job is used as input for the “Merge Records and Combine Inventory” job.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015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5297D4-1A90-BA7E-1EA2-3486955E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prerequisite Duplicate Title Analysis job</a:t>
            </a:r>
            <a:endParaRPr lang="en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9EA541-097E-4301-9409-B699FE0F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2F8695-82DE-B1FA-2006-548E395F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6" y="2166937"/>
            <a:ext cx="6867525" cy="387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B3D45D2-2F93-BEE2-A6C9-64179DBEA2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663" y="1138609"/>
            <a:ext cx="11450673" cy="842591"/>
          </a:xfrm>
        </p:spPr>
        <p:txBody>
          <a:bodyPr/>
          <a:lstStyle/>
          <a:p>
            <a:r>
              <a:rPr lang="en-US" sz="2200" dirty="0"/>
              <a:t>The job </a:t>
            </a:r>
            <a:r>
              <a:rPr lang="en-US" sz="2200" dirty="0">
                <a:hlinkClick r:id="rId3"/>
              </a:rPr>
              <a:t>Duplicate Title Analysis</a:t>
            </a:r>
            <a:r>
              <a:rPr lang="en-US" sz="2200" dirty="0"/>
              <a:t> can be run from “Resources &gt; Advanced Tools &gt; Duplicate Title Analysis”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E557B-E963-7FB3-8615-85172E0AE6CC}"/>
              </a:ext>
            </a:extLst>
          </p:cNvPr>
          <p:cNvSpPr/>
          <p:nvPr/>
        </p:nvSpPr>
        <p:spPr>
          <a:xfrm>
            <a:off x="2657475" y="4562475"/>
            <a:ext cx="85725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9915FD-616B-A448-99CD-BC62DDDE5BED}"/>
              </a:ext>
            </a:extLst>
          </p:cNvPr>
          <p:cNvSpPr/>
          <p:nvPr/>
        </p:nvSpPr>
        <p:spPr>
          <a:xfrm>
            <a:off x="6753225" y="4102460"/>
            <a:ext cx="1571625" cy="3076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9959"/>
      </p:ext>
    </p:extLst>
  </p:cSld>
  <p:clrMapOvr>
    <a:masterClrMapping/>
  </p:clrMapOvr>
</p:sld>
</file>

<file path=ppt/theme/theme1.xml><?xml version="1.0" encoding="utf-8"?>
<a:theme xmlns:a="http://schemas.openxmlformats.org/drawingml/2006/main" name="Device Layouts - Light">
  <a:themeElements>
    <a:clrScheme name="Custom 44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EXTENDED V13.pptx" id="{94F85648-5CC4-4711-8DE0-D0E6C3AC3E86}" vid="{7612EC0F-7FD5-42AD-8101-640EEB2471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0c9ed-be0d-4385-ae12-bba36a1d31bb"/>
    <lcf76f155ced4ddcb4097134ff3c332f xmlns="cec4d0f3-197b-4313-9bcc-a9a9b4711ab2">
      <Terms xmlns="http://schemas.microsoft.com/office/infopath/2007/PartnerControls"/>
    </lcf76f155ced4ddcb4097134ff3c332f>
    <SharedWithUsers xmlns="15b4db40-66c5-4774-a7a4-592c47258125">
      <UserInfo>
        <DisplayName>Inbal Rose Hellmann</DisplayName>
        <AccountId>639</AccountId>
        <AccountType/>
      </UserInfo>
      <UserInfo>
        <DisplayName>Etti Dekel Laor</DisplayName>
        <AccountId>809</AccountId>
        <AccountType/>
      </UserInfo>
      <UserInfo>
        <DisplayName>Lisa Spicko</DisplayName>
        <AccountId>233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Image xmlns="a82fdb6e-c179-430d-8182-68f5a58a7fb4" xsi:nil="true"/>
    <Timestamp xmlns="cec4d0f3-197b-4313-9bcc-a9a9b4711a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1" ma:contentTypeDescription="Create a new document." ma:contentTypeScope="" ma:versionID="18d1025dd3c185886adc2705fa69501f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46b2552d55fc9df1c89fd429ae376416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707030-CD46-4873-9099-A1E166734A8E}">
  <ds:schemaRefs>
    <ds:schemaRef ds:uri="http://schemas.microsoft.com/office/2006/metadata/properties"/>
    <ds:schemaRef ds:uri="http://schemas.microsoft.com/office/2006/documentManagement/types"/>
    <ds:schemaRef ds:uri="1ee16b87-d06b-4acc-bab3-ebea1d9e5ffa"/>
    <ds:schemaRef ds:uri="http://purl.org/dc/elements/1.1/"/>
    <ds:schemaRef ds:uri="http://purl.org/dc/dcmitype/"/>
    <ds:schemaRef ds:uri="http://purl.org/dc/terms/"/>
    <ds:schemaRef ds:uri="cec4d0f3-197b-4313-9bcc-a9a9b4711ab2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d970c9ed-be0d-4385-ae12-bba36a1d31bb"/>
    <ds:schemaRef ds:uri="a82fdb6e-c179-430d-8182-68f5a58a7fb4"/>
    <ds:schemaRef ds:uri="15b4db40-66c5-4774-a7a4-592c472581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007BDE-32F0-4304-9130-FBE0AF4FD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16b87-d06b-4acc-bab3-ebea1d9e5ffa"/>
    <ds:schemaRef ds:uri="15b4db40-66c5-4774-a7a4-592c47258125"/>
    <ds:schemaRef ds:uri="a82fdb6e-c179-430d-8182-68f5a58a7fb4"/>
    <ds:schemaRef ds:uri="cec4d0f3-197b-4313-9bcc-a9a9b4711ab2"/>
    <ds:schemaRef ds:uri="d970c9ed-be0d-4385-ae12-bba36a1d3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Extended Template (3)</Template>
  <TotalTime>29968</TotalTime>
  <Words>1512</Words>
  <Application>Microsoft Office PowerPoint</Application>
  <PresentationFormat>Widescreen</PresentationFormat>
  <Paragraphs>161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Aptos</vt:lpstr>
      <vt:lpstr>Arial</vt:lpstr>
      <vt:lpstr>Avenir Next LT Pro</vt:lpstr>
      <vt:lpstr>Avenir Next LT Pro Demi</vt:lpstr>
      <vt:lpstr>Calibri</vt:lpstr>
      <vt:lpstr>Courier New</vt:lpstr>
      <vt:lpstr>Wingdings</vt:lpstr>
      <vt:lpstr>Device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PowerPoint Presentation</vt:lpstr>
      <vt:lpstr>Running the prerequisite Duplicate Title Analysis job</vt:lpstr>
      <vt:lpstr>Running the prerequisite Duplicate Title Analysis job</vt:lpstr>
      <vt:lpstr>Running the prerequisite Duplicate Title Analysis job</vt:lpstr>
      <vt:lpstr>Running the prerequisite Duplicate Title Analysis job</vt:lpstr>
      <vt:lpstr>Running the prerequisite Duplicate Title Analysis job</vt:lpstr>
      <vt:lpstr>Running the prerequisite Duplicate Title Analysis job</vt:lpstr>
      <vt:lpstr>Running the prerequisite Duplicate Title Analysis job</vt:lpstr>
      <vt:lpstr>Running the prerequisite Duplicate Title Analysis job</vt:lpstr>
      <vt:lpstr>PowerPoint Presentation</vt:lpstr>
      <vt:lpstr>Running the Merge Records and Combine Inventory job</vt:lpstr>
      <vt:lpstr>Running the Merge Records and Combine Inventory job</vt:lpstr>
      <vt:lpstr>PowerPoint Presentation</vt:lpstr>
      <vt:lpstr>The results of the Merge Records and Combine Inventory job</vt:lpstr>
      <vt:lpstr>The results of the Merge Records and Combine Inventory job</vt:lpstr>
      <vt:lpstr>The results of the Merge Records and Combine Inventory job</vt:lpstr>
      <vt:lpstr>The results of the Merge Records and Combine Inventory job</vt:lpstr>
      <vt:lpstr>The results of the Merge Records and Combine Inventory job</vt:lpstr>
      <vt:lpstr>PowerPoint Presentation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122</cp:revision>
  <dcterms:created xsi:type="dcterms:W3CDTF">2023-07-24T19:21:55Z</dcterms:created>
  <dcterms:modified xsi:type="dcterms:W3CDTF">2024-08-01T12:04:03Z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MediaServiceImageTags">
    <vt:lpwstr/>
  </property>
</Properties>
</file>